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aleway"/>
      <p:regular r:id="rId52"/>
      <p:bold r:id="rId53"/>
      <p:italic r:id="rId54"/>
      <p:boldItalic r:id="rId55"/>
    </p:embeddedFont>
    <p:embeddedFont>
      <p:font typeface="Roboto"/>
      <p:regular r:id="rId56"/>
      <p:bold r:id="rId57"/>
      <p:italic r:id="rId58"/>
      <p:boldItalic r:id="rId59"/>
    </p:embeddedFont>
    <p:embeddedFont>
      <p:font typeface="Playfair Display"/>
      <p:regular r:id="rId60"/>
      <p:bold r:id="rId61"/>
      <p:italic r:id="rId62"/>
      <p:boldItalic r:id="rId63"/>
    </p:embeddedFont>
    <p:embeddedFont>
      <p:font typeface="Bebas Neue"/>
      <p:regular r:id="rId64"/>
    </p:embeddedFont>
    <p:embeddedFont>
      <p:font typeface="Chiv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BC2DF7-EFC2-4FEA-8EBE-46352482776E}">
  <a:tblStyle styleId="{37BC2DF7-EFC2-4FEA-8EBE-4635248277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B5C8FEA-D7AA-47F2-8210-CE5F7B281FF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layfairDisplay-italic.fntdata"/><Relationship Id="rId61" Type="http://schemas.openxmlformats.org/officeDocument/2006/relationships/font" Target="fonts/PlayfairDisplay-bold.fntdata"/><Relationship Id="rId20" Type="http://schemas.openxmlformats.org/officeDocument/2006/relationships/slide" Target="slides/slide15.xml"/><Relationship Id="rId64" Type="http://schemas.openxmlformats.org/officeDocument/2006/relationships/font" Target="fonts/BebasNeue-regular.fntdata"/><Relationship Id="rId63" Type="http://schemas.openxmlformats.org/officeDocument/2006/relationships/font" Target="fonts/PlayfairDisplay-boldItalic.fntdata"/><Relationship Id="rId22" Type="http://schemas.openxmlformats.org/officeDocument/2006/relationships/slide" Target="slides/slide17.xml"/><Relationship Id="rId66" Type="http://schemas.openxmlformats.org/officeDocument/2006/relationships/font" Target="fonts/Chivo-bold.fntdata"/><Relationship Id="rId21" Type="http://schemas.openxmlformats.org/officeDocument/2006/relationships/slide" Target="slides/slide16.xml"/><Relationship Id="rId65" Type="http://schemas.openxmlformats.org/officeDocument/2006/relationships/font" Target="fonts/Chivo-regular.fntdata"/><Relationship Id="rId24" Type="http://schemas.openxmlformats.org/officeDocument/2006/relationships/slide" Target="slides/slide19.xml"/><Relationship Id="rId68" Type="http://schemas.openxmlformats.org/officeDocument/2006/relationships/font" Target="fonts/Chivo-boldItalic.fntdata"/><Relationship Id="rId23" Type="http://schemas.openxmlformats.org/officeDocument/2006/relationships/slide" Target="slides/slide18.xml"/><Relationship Id="rId67" Type="http://schemas.openxmlformats.org/officeDocument/2006/relationships/font" Target="fonts/Chivo-italic.fntdata"/><Relationship Id="rId60" Type="http://schemas.openxmlformats.org/officeDocument/2006/relationships/font" Target="fonts/PlayfairDisplay-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6.xml"/><Relationship Id="rId55" Type="http://schemas.openxmlformats.org/officeDocument/2006/relationships/font" Target="fonts/Raleway-boldItalic.fntdata"/><Relationship Id="rId10" Type="http://schemas.openxmlformats.org/officeDocument/2006/relationships/slide" Target="slides/slide5.xml"/><Relationship Id="rId54" Type="http://schemas.openxmlformats.org/officeDocument/2006/relationships/font" Target="fonts/Raleway-italic.fntdata"/><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ded46f828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ded46f828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c9ed7548d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c9ed7548d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c9ed7548d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c9ed7548d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c9ed7548d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c9ed7548d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9ed7548d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c9ed7548d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ca6e8704d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ca6e8704d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c9fecb1bdd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c9fecb1bdd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c9fecb1bdd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c9fecb1bdd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c9fecb1b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c9fecb1b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Le PIA est une étude essentielle pour la conception d’une application utilisant des données privées. D’autant plus quand il s’agit de données de santé. Elle sert à évaluer l’impact de l’utilisation des données sur la vie privée des utilisateurs et est nécessaire au respect du RGPD et de la norme 82304 (norme pour les logiciels de santé).</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Dans notre situation, nous projetons de collecter des données en temps réel via un biocapteur qui seraient ensuite stockées dans notre service BaaS FireBase hébergeant notre application. Pour l’accès au données, l’IA pourrait accéder aux données d’utilisateurs consentants pour se développer , les clients auraient accès qu’aux données les concernant, les conseillers pourraient accéder aux données d’un client que si celui-ci leur a donnée l’autorisation et le responsable de traitement aurait accès à toutes les données pour la maintenance et la qualité mais cependant elles seront chiffrées pour éviter une diffusion potentielle. De plus, les données seraient conservées 10 ans pendant l’activité d’un compte et supprimées lors de la suppression de celui-ci.</a:t>
            </a:r>
            <a:endParaRPr sz="1200">
              <a:solidFill>
                <a:schemeClr val="dk1"/>
              </a:solidFill>
              <a:latin typeface="Times New Roman"/>
              <a:ea typeface="Times New Roman"/>
              <a:cs typeface="Times New Roman"/>
              <a:sym typeface="Times New Roman"/>
            </a:endParaRPr>
          </a:p>
          <a:p>
            <a:pPr indent="0" lvl="0" marL="0" rtl="0" algn="l">
              <a:lnSpc>
                <a:spcPct val="120000"/>
              </a:lnSpc>
              <a:spcBef>
                <a:spcPts val="1200"/>
              </a:spcBef>
              <a:spcAft>
                <a:spcPts val="0"/>
              </a:spcAft>
              <a:buNone/>
            </a:pPr>
            <a:r>
              <a:rPr lang="en" sz="1200">
                <a:solidFill>
                  <a:schemeClr val="dk1"/>
                </a:solidFill>
                <a:latin typeface="Times New Roman"/>
                <a:ea typeface="Times New Roman"/>
                <a:cs typeface="Times New Roman"/>
                <a:sym typeface="Times New Roman"/>
              </a:rPr>
              <a:t>Le PIA à des principes fondamentaux qu’il faut respecter, il a donc fallu réfléchir à des mesures pour obtenir de manière évidente les consentements des utilisateurs sur l’utilisation de leurs données et pouvoir exporter les données d’un utilisateur en cas de fin d’utilisation dans un format lisible pour d'autres applications.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c9fecb1bd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c9fecb1bd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On évalue ensuite les différentes approches des trois risques fondamentaux liés aux données : L'accès illégitime, la modification non désirée et la perte des données</a:t>
            </a:r>
            <a:endParaRPr sz="1200">
              <a:solidFill>
                <a:schemeClr val="dk1"/>
              </a:solidFill>
              <a:latin typeface="Times New Roman"/>
              <a:ea typeface="Times New Roman"/>
              <a:cs typeface="Times New Roman"/>
              <a:sym typeface="Times New Roman"/>
            </a:endParaRPr>
          </a:p>
          <a:p>
            <a:pPr indent="0" lvl="0" marL="0" rtl="0" algn="l">
              <a:lnSpc>
                <a:spcPct val="120000"/>
              </a:lnSpc>
              <a:spcBef>
                <a:spcPts val="1200"/>
              </a:spcBef>
              <a:spcAft>
                <a:spcPts val="0"/>
              </a:spcAft>
              <a:buNone/>
            </a:pPr>
            <a:r>
              <a:rPr lang="en" sz="1200">
                <a:solidFill>
                  <a:schemeClr val="dk1"/>
                </a:solidFill>
                <a:latin typeface="Times New Roman"/>
                <a:ea typeface="Times New Roman"/>
                <a:cs typeface="Times New Roman"/>
                <a:sym typeface="Times New Roman"/>
              </a:rPr>
              <a:t>Ils ont étaient classés comme suit car : l’accès aux données est considéré comme le cas le plus grave car ça mène à une perte du secret médical. Le risque suivant moyennement grave serait la modification des données pour les mêmes raisons mais celui-ci serait limité puisque l’utilisateur n’a accès qu’à ces données personnelles.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ca6e8704d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ca6e8704d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ded46f828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ded46f828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c9fecb1bdd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c9fecb1bdd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c9fecb1bdd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c9fecb1bdd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Le B2B est quant à lui destiné aux coachs et se présente en format desktop pour une utilisation sur navigateur.</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Le B2B compte 9 pages (voir figure)…</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page connexion : pour se connecter ou bien créer un compte où le rôle coach se met automatiquement.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page accueil : accès à une liste d’utilisateurs recensé et à une liste des utilisateurs connectés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La liste des utilisateurs permet de trouver via une fonction de rechercher un utilisateur et pouvoir par exemple se connecter à lui en temps que coach. La liste des Utilisateurs connectés sert à voir les utilisateurs avec le quel le coach est connecté pour voir leur courbe de glycémie ou bien leurs derniers repas.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Une page de profil pour modifier ses informations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chemeClr val="dk1"/>
                </a:solidFill>
                <a:latin typeface="Times New Roman"/>
                <a:ea typeface="Times New Roman"/>
                <a:cs typeface="Times New Roman"/>
                <a:sym typeface="Times New Roman"/>
              </a:rPr>
              <a:t>Le CRUD est implémenté pour les utilisateurs. Cependant un coach peut modifier seulement ses données personnelles et non celles des autres utilisateurs selon les exigences établies par le PIA.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c9fecb1bdd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c9fecb1bdd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FireBase est un outil d’aide au développement BaaS hébergé par Google, permettant un hébergement dans le cloud des données de l’application développée et une gestion de bases de données noSQL, sous format clé-valeur. Il nous permet de stocker nos données, de les suivre en temps réel et de gérer l’authentification. Par ailleurs, notre B2B et B2C utilisent le même backend, soit la même base de données.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chemeClr val="dk1"/>
                </a:solidFill>
                <a:latin typeface="Times New Roman"/>
                <a:ea typeface="Times New Roman"/>
                <a:cs typeface="Times New Roman"/>
                <a:sym typeface="Times New Roman"/>
              </a:rPr>
              <a:t>Ici vous pouvez voir la structure de notre base de données, nous avons donc 5 collections (ActiviteSportive, Repas, Message, utilisateur et TauxGlycemie) composées chacune de documents. Chaque document est relié à un utilisateur en spécifiant son UID , ce qui permet ensuite de gérer l’accès, l’affichage, dans flutterflow en fonction de l’utilisateur.</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chemeClr val="dk1"/>
                </a:solidFill>
                <a:latin typeface="Times New Roman"/>
                <a:ea typeface="Times New Roman"/>
                <a:cs typeface="Times New Roman"/>
                <a:sym typeface="Times New Roman"/>
              </a:rPr>
              <a:t>Clé-valeur : elle stocke les données sous forme de paire clé-valeur dans lesquelles une clé sert d’identifiant unique.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c9fecb1bdd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c9fecb1bdd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c9fecb1bdd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c9fecb1bdd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c894e856f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c894e856f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c894e856f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c894e856f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c9fecb1b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c9fecb1b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c9fecb1bd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c9fecb1bd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c894e856f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c894e856f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f9e629e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f9e629e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c9fecb1bdd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c9fecb1bdd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c894e856f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c894e856f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c894e856f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c894e856f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c9fecb1bd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c9fecb1bd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c9fecb1bdd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c9fecb1bd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c894e856f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c894e856f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c9fecb1bdd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c9fecb1bdd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c9fecb1bdd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c9fecb1bdd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c9fecb1bdd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c9fecb1bdd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dedf83cdef_1_17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dedf83cdef_1_17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f9e629ec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f9e629ec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18898af35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18898af35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c9fecb1bd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c9fecb1bd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ca123d4f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ca123d4f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L’authentification, gérée par mail, est retrouvable sur FireBase. On y retrouve chaque adresse mail, chaque compte avec leur uid et leur dernière date de connexion. Il faut aussi noter que les mots de passe sont bien évidemment invisibles pour conserver la confidentialité des données.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c9fecb1bd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c9fecb1bd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c9fecb1bdd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c9fecb1bdd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c894e856f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c894e856f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c9fecb1bd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c9fecb1bd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894e856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894e856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9fecb1bdd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c9fecb1bdd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c9ed7548d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c9ed7548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c9fecb1bd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c9fecb1bd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L’étude de la glycémie est essentielle pour une personne diabétique, elle peut aussi être une donnée intéressante pour une personne en bonne santé. </a:t>
            </a:r>
            <a:endParaRPr/>
          </a:p>
          <a:p>
            <a:pPr indent="0" lvl="0" marL="0" rtl="0" algn="l">
              <a:spcBef>
                <a:spcPts val="0"/>
              </a:spcBef>
              <a:spcAft>
                <a:spcPts val="0"/>
              </a:spcAft>
              <a:buNone/>
            </a:pPr>
            <a:r>
              <a:rPr lang="en"/>
              <a:t>En absence de diabète, la glycémie tourne autour de 1g/l.</a:t>
            </a:r>
            <a:endParaRPr/>
          </a:p>
          <a:p>
            <a:pPr indent="0" lvl="0" marL="0" rtl="0" algn="l">
              <a:spcBef>
                <a:spcPts val="0"/>
              </a:spcBef>
              <a:spcAft>
                <a:spcPts val="0"/>
              </a:spcAft>
              <a:buNone/>
            </a:pPr>
            <a:r>
              <a:rPr lang="en"/>
              <a:t>Il existe différents types de lecteurs de glycémie : Glucomètre à électrodes et CGM. Cependant, un CGM mesure en temps réel la glycémie.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c9ed7548d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c9ed7548d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36900" y="1176063"/>
            <a:ext cx="5092500" cy="2381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500"/>
              <a:buNone/>
              <a:defRPr sz="55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p:txBody>
      </p:sp>
      <p:sp>
        <p:nvSpPr>
          <p:cNvPr id="11" name="Google Shape;11;p2"/>
          <p:cNvSpPr txBox="1"/>
          <p:nvPr>
            <p:ph idx="1" type="subTitle"/>
          </p:nvPr>
        </p:nvSpPr>
        <p:spPr>
          <a:xfrm>
            <a:off x="736900" y="3639238"/>
            <a:ext cx="4398600" cy="4095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 name="Google Shape;12;p2"/>
          <p:cNvSpPr/>
          <p:nvPr/>
        </p:nvSpPr>
        <p:spPr>
          <a:xfrm rot="5947510">
            <a:off x="8655716" y="860112"/>
            <a:ext cx="915123" cy="172071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113853">
            <a:off x="8370196" y="2541758"/>
            <a:ext cx="1687883" cy="1431084"/>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8061352" y="-498599"/>
            <a:ext cx="934201" cy="1806292"/>
          </a:xfrm>
          <a:custGeom>
            <a:rect b="b" l="l" r="r" t="t"/>
            <a:pathLst>
              <a:path extrusionOk="0" h="36992" w="19132">
                <a:moveTo>
                  <a:pt x="7084" y="0"/>
                </a:moveTo>
                <a:cubicBezTo>
                  <a:pt x="6483" y="0"/>
                  <a:pt x="5953" y="183"/>
                  <a:pt x="5422" y="628"/>
                </a:cubicBezTo>
                <a:cubicBezTo>
                  <a:pt x="3759" y="2045"/>
                  <a:pt x="2034" y="4849"/>
                  <a:pt x="1910" y="7036"/>
                </a:cubicBezTo>
                <a:cubicBezTo>
                  <a:pt x="1756" y="9747"/>
                  <a:pt x="3482" y="12150"/>
                  <a:pt x="4991" y="14399"/>
                </a:cubicBezTo>
                <a:cubicBezTo>
                  <a:pt x="6531" y="16679"/>
                  <a:pt x="7979" y="19390"/>
                  <a:pt x="7209" y="21978"/>
                </a:cubicBezTo>
                <a:cubicBezTo>
                  <a:pt x="6839" y="23271"/>
                  <a:pt x="5977" y="24319"/>
                  <a:pt x="5145" y="25335"/>
                </a:cubicBezTo>
                <a:lnTo>
                  <a:pt x="3019" y="27954"/>
                </a:lnTo>
                <a:cubicBezTo>
                  <a:pt x="1880" y="29310"/>
                  <a:pt x="709" y="30758"/>
                  <a:pt x="370" y="32514"/>
                </a:cubicBezTo>
                <a:cubicBezTo>
                  <a:pt x="0" y="34270"/>
                  <a:pt x="801" y="36364"/>
                  <a:pt x="2496" y="36888"/>
                </a:cubicBezTo>
                <a:cubicBezTo>
                  <a:pt x="2719" y="36954"/>
                  <a:pt x="2960" y="36992"/>
                  <a:pt x="3200" y="36992"/>
                </a:cubicBezTo>
                <a:cubicBezTo>
                  <a:pt x="3523" y="36992"/>
                  <a:pt x="3846" y="36924"/>
                  <a:pt x="4128" y="36765"/>
                </a:cubicBezTo>
                <a:cubicBezTo>
                  <a:pt x="4467" y="36580"/>
                  <a:pt x="4714" y="36272"/>
                  <a:pt x="4960" y="35964"/>
                </a:cubicBezTo>
                <a:cubicBezTo>
                  <a:pt x="6470" y="33931"/>
                  <a:pt x="7209" y="31404"/>
                  <a:pt x="7794" y="28940"/>
                </a:cubicBezTo>
                <a:cubicBezTo>
                  <a:pt x="7949" y="28385"/>
                  <a:pt x="8195" y="27708"/>
                  <a:pt x="8780" y="27615"/>
                </a:cubicBezTo>
                <a:cubicBezTo>
                  <a:pt x="8801" y="27613"/>
                  <a:pt x="8822" y="27613"/>
                  <a:pt x="8843" y="27613"/>
                </a:cubicBezTo>
                <a:cubicBezTo>
                  <a:pt x="9188" y="27613"/>
                  <a:pt x="9501" y="27847"/>
                  <a:pt x="9705" y="28108"/>
                </a:cubicBezTo>
                <a:cubicBezTo>
                  <a:pt x="10968" y="29618"/>
                  <a:pt x="10013" y="32175"/>
                  <a:pt x="11245" y="33715"/>
                </a:cubicBezTo>
                <a:cubicBezTo>
                  <a:pt x="11749" y="34320"/>
                  <a:pt x="12510" y="34595"/>
                  <a:pt x="13297" y="34595"/>
                </a:cubicBezTo>
                <a:cubicBezTo>
                  <a:pt x="13953" y="34595"/>
                  <a:pt x="14628" y="34404"/>
                  <a:pt x="15188" y="34054"/>
                </a:cubicBezTo>
                <a:cubicBezTo>
                  <a:pt x="16390" y="33315"/>
                  <a:pt x="17129" y="31959"/>
                  <a:pt x="17622" y="30634"/>
                </a:cubicBezTo>
                <a:cubicBezTo>
                  <a:pt x="19131" y="26568"/>
                  <a:pt x="19039" y="22132"/>
                  <a:pt x="18762" y="17788"/>
                </a:cubicBezTo>
                <a:cubicBezTo>
                  <a:pt x="18546" y="14399"/>
                  <a:pt x="18238" y="10918"/>
                  <a:pt x="16821" y="7837"/>
                </a:cubicBezTo>
                <a:cubicBezTo>
                  <a:pt x="16051" y="6143"/>
                  <a:pt x="15003" y="4633"/>
                  <a:pt x="13956" y="3124"/>
                </a:cubicBezTo>
                <a:cubicBezTo>
                  <a:pt x="13463" y="2446"/>
                  <a:pt x="12970" y="1737"/>
                  <a:pt x="12231" y="1337"/>
                </a:cubicBezTo>
                <a:cubicBezTo>
                  <a:pt x="11091" y="690"/>
                  <a:pt x="9242" y="382"/>
                  <a:pt x="7949" y="104"/>
                </a:cubicBezTo>
                <a:cubicBezTo>
                  <a:pt x="7642" y="37"/>
                  <a:pt x="7356" y="0"/>
                  <a:pt x="7084" y="0"/>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102">
            <a:off x="8441271" y="3940765"/>
            <a:ext cx="1814255" cy="1538321"/>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1"/>
              </a:gs>
              <a:gs pos="50000">
                <a:schemeClr val="accent2"/>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 name="Google Shape;17;p2"/>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00" name="Shape 100"/>
        <p:cNvGrpSpPr/>
        <p:nvPr/>
      </p:nvGrpSpPr>
      <p:grpSpPr>
        <a:xfrm>
          <a:off x="0" y="0"/>
          <a:ext cx="0" cy="0"/>
          <a:chOff x="0" y="0"/>
          <a:chExt cx="0" cy="0"/>
        </a:xfrm>
      </p:grpSpPr>
      <p:sp>
        <p:nvSpPr>
          <p:cNvPr id="101" name="Google Shape;101;p11"/>
          <p:cNvSpPr txBox="1"/>
          <p:nvPr>
            <p:ph hasCustomPrompt="1" type="title"/>
          </p:nvPr>
        </p:nvSpPr>
        <p:spPr>
          <a:xfrm>
            <a:off x="715100" y="1519475"/>
            <a:ext cx="6576000" cy="1511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b="1" sz="9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715100" y="3183025"/>
            <a:ext cx="4292700" cy="441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3" name="Google Shape;103;p11"/>
          <p:cNvSpPr/>
          <p:nvPr/>
        </p:nvSpPr>
        <p:spPr>
          <a:xfrm rot="9636043">
            <a:off x="8321667" y="-513955"/>
            <a:ext cx="1250428" cy="2346389"/>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9000144">
            <a:off x="8072018" y="3232611"/>
            <a:ext cx="1321536" cy="248495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8999959">
            <a:off x="8518556" y="2028063"/>
            <a:ext cx="1196888" cy="1087363"/>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rot="-9000034">
            <a:off x="6975811" y="3904539"/>
            <a:ext cx="725596" cy="1609615"/>
          </a:xfrm>
          <a:custGeom>
            <a:rect b="b" l="l" r="r" t="t"/>
            <a:pathLst>
              <a:path extrusionOk="0" h="20779" w="9366">
                <a:moveTo>
                  <a:pt x="7405" y="0"/>
                </a:moveTo>
                <a:cubicBezTo>
                  <a:pt x="7256" y="0"/>
                  <a:pt x="7107" y="25"/>
                  <a:pt x="6963" y="78"/>
                </a:cubicBezTo>
                <a:cubicBezTo>
                  <a:pt x="6439" y="294"/>
                  <a:pt x="6100" y="849"/>
                  <a:pt x="5638" y="1218"/>
                </a:cubicBezTo>
                <a:cubicBezTo>
                  <a:pt x="5193" y="1579"/>
                  <a:pt x="4645" y="1764"/>
                  <a:pt x="4096" y="1764"/>
                </a:cubicBezTo>
                <a:cubicBezTo>
                  <a:pt x="3847" y="1764"/>
                  <a:pt x="3598" y="1726"/>
                  <a:pt x="3359" y="1650"/>
                </a:cubicBezTo>
                <a:cubicBezTo>
                  <a:pt x="2927" y="1526"/>
                  <a:pt x="2527" y="1280"/>
                  <a:pt x="2126" y="1095"/>
                </a:cubicBezTo>
                <a:cubicBezTo>
                  <a:pt x="1808" y="948"/>
                  <a:pt x="1452" y="821"/>
                  <a:pt x="1102" y="821"/>
                </a:cubicBezTo>
                <a:cubicBezTo>
                  <a:pt x="1011" y="821"/>
                  <a:pt x="921" y="830"/>
                  <a:pt x="832" y="849"/>
                </a:cubicBezTo>
                <a:cubicBezTo>
                  <a:pt x="401" y="941"/>
                  <a:pt x="1" y="1372"/>
                  <a:pt x="62" y="1804"/>
                </a:cubicBezTo>
                <a:cubicBezTo>
                  <a:pt x="155" y="2728"/>
                  <a:pt x="1603" y="3221"/>
                  <a:pt x="2249" y="3714"/>
                </a:cubicBezTo>
                <a:cubicBezTo>
                  <a:pt x="3050" y="4299"/>
                  <a:pt x="3420" y="5254"/>
                  <a:pt x="3605" y="6209"/>
                </a:cubicBezTo>
                <a:cubicBezTo>
                  <a:pt x="4005" y="8088"/>
                  <a:pt x="3913" y="10091"/>
                  <a:pt x="3328" y="11908"/>
                </a:cubicBezTo>
                <a:cubicBezTo>
                  <a:pt x="3020" y="12863"/>
                  <a:pt x="2619" y="13757"/>
                  <a:pt x="2311" y="14681"/>
                </a:cubicBezTo>
                <a:cubicBezTo>
                  <a:pt x="2003" y="15605"/>
                  <a:pt x="1818" y="16560"/>
                  <a:pt x="1757" y="17515"/>
                </a:cubicBezTo>
                <a:cubicBezTo>
                  <a:pt x="1695" y="18162"/>
                  <a:pt x="1726" y="18809"/>
                  <a:pt x="1941" y="19395"/>
                </a:cubicBezTo>
                <a:cubicBezTo>
                  <a:pt x="2157" y="20011"/>
                  <a:pt x="2619" y="20534"/>
                  <a:pt x="3235" y="20719"/>
                </a:cubicBezTo>
                <a:cubicBezTo>
                  <a:pt x="3380" y="20760"/>
                  <a:pt x="3524" y="20779"/>
                  <a:pt x="3667" y="20779"/>
                </a:cubicBezTo>
                <a:cubicBezTo>
                  <a:pt x="4502" y="20779"/>
                  <a:pt x="5297" y="20140"/>
                  <a:pt x="5823" y="19456"/>
                </a:cubicBezTo>
                <a:cubicBezTo>
                  <a:pt x="7579" y="17115"/>
                  <a:pt x="7672" y="13972"/>
                  <a:pt x="7456" y="11046"/>
                </a:cubicBezTo>
                <a:cubicBezTo>
                  <a:pt x="7302" y="9444"/>
                  <a:pt x="7117" y="7749"/>
                  <a:pt x="7641" y="6240"/>
                </a:cubicBezTo>
                <a:cubicBezTo>
                  <a:pt x="7918" y="5377"/>
                  <a:pt x="8411" y="4638"/>
                  <a:pt x="8781" y="3837"/>
                </a:cubicBezTo>
                <a:cubicBezTo>
                  <a:pt x="9150" y="3005"/>
                  <a:pt x="9366" y="2081"/>
                  <a:pt x="9058" y="1249"/>
                </a:cubicBezTo>
                <a:cubicBezTo>
                  <a:pt x="8829" y="562"/>
                  <a:pt x="8115" y="0"/>
                  <a:pt x="7405" y="0"/>
                </a:cubicBezTo>
                <a:close/>
              </a:path>
            </a:pathLst>
          </a:cu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6239387" y="-186482"/>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09" name="Google Shape;109;p11"/>
          <p:cNvPicPr preferRelativeResize="0"/>
          <p:nvPr/>
        </p:nvPicPr>
        <p:blipFill rotWithShape="1">
          <a:blip r:embed="rId2">
            <a:alphaModFix/>
          </a:blip>
          <a:srcRect b="34397" l="2713" r="82339" t="20054"/>
          <a:stretch/>
        </p:blipFill>
        <p:spPr>
          <a:xfrm>
            <a:off x="8582313" y="271200"/>
            <a:ext cx="605749" cy="54796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0" name="Shape 110"/>
        <p:cNvGrpSpPr/>
        <p:nvPr/>
      </p:nvGrpSpPr>
      <p:grpSpPr>
        <a:xfrm>
          <a:off x="0" y="0"/>
          <a:ext cx="0" cy="0"/>
          <a:chOff x="0" y="0"/>
          <a:chExt cx="0" cy="0"/>
        </a:xfrm>
      </p:grpSpPr>
      <p:sp>
        <p:nvSpPr>
          <p:cNvPr id="111" name="Google Shape;11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2" name="Google Shape;112;p12"/>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3" name="Shape 113"/>
        <p:cNvGrpSpPr/>
        <p:nvPr/>
      </p:nvGrpSpPr>
      <p:grpSpPr>
        <a:xfrm>
          <a:off x="0" y="0"/>
          <a:ext cx="0" cy="0"/>
          <a:chOff x="0" y="0"/>
          <a:chExt cx="0" cy="0"/>
        </a:xfrm>
      </p:grpSpPr>
      <p:sp>
        <p:nvSpPr>
          <p:cNvPr id="114" name="Google Shape;11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13"/>
          <p:cNvSpPr txBox="1"/>
          <p:nvPr>
            <p:ph hasCustomPrompt="1" idx="2" type="title"/>
          </p:nvPr>
        </p:nvSpPr>
        <p:spPr>
          <a:xfrm>
            <a:off x="1595550" y="1424875"/>
            <a:ext cx="777300" cy="593400"/>
          </a:xfrm>
          <a:prstGeom prst="rect">
            <a:avLst/>
          </a:prstGeom>
          <a:gradFill>
            <a:gsLst>
              <a:gs pos="0">
                <a:schemeClr val="dk1"/>
              </a:gs>
              <a:gs pos="100000">
                <a:schemeClr val="accent4"/>
              </a:gs>
            </a:gsLst>
            <a:lin ang="5400012" scaled="0"/>
          </a:gradFill>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800"/>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16" name="Google Shape;116;p13"/>
          <p:cNvSpPr txBox="1"/>
          <p:nvPr>
            <p:ph idx="1" type="subTitle"/>
          </p:nvPr>
        </p:nvSpPr>
        <p:spPr>
          <a:xfrm>
            <a:off x="690300" y="2325880"/>
            <a:ext cx="2587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hasCustomPrompt="1" idx="3" type="title"/>
          </p:nvPr>
        </p:nvSpPr>
        <p:spPr>
          <a:xfrm>
            <a:off x="4183350" y="1424875"/>
            <a:ext cx="777300" cy="593400"/>
          </a:xfrm>
          <a:prstGeom prst="rect">
            <a:avLst/>
          </a:prstGeom>
          <a:gradFill>
            <a:gsLst>
              <a:gs pos="0">
                <a:schemeClr val="dk1"/>
              </a:gs>
              <a:gs pos="100000">
                <a:schemeClr val="accent4"/>
              </a:gs>
            </a:gsLst>
            <a:lin ang="5400700" scaled="0"/>
          </a:gradFill>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800"/>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18" name="Google Shape;118;p13"/>
          <p:cNvSpPr txBox="1"/>
          <p:nvPr>
            <p:ph idx="4" type="subTitle"/>
          </p:nvPr>
        </p:nvSpPr>
        <p:spPr>
          <a:xfrm>
            <a:off x="3278113" y="2325880"/>
            <a:ext cx="2587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3"/>
          <p:cNvSpPr txBox="1"/>
          <p:nvPr>
            <p:ph hasCustomPrompt="1" idx="5" type="title"/>
          </p:nvPr>
        </p:nvSpPr>
        <p:spPr>
          <a:xfrm>
            <a:off x="2837344" y="3189250"/>
            <a:ext cx="777300" cy="593400"/>
          </a:xfrm>
          <a:prstGeom prst="rect">
            <a:avLst/>
          </a:prstGeom>
          <a:gradFill>
            <a:gsLst>
              <a:gs pos="0">
                <a:schemeClr val="dk1"/>
              </a:gs>
              <a:gs pos="100000">
                <a:schemeClr val="accent4"/>
              </a:gs>
            </a:gsLst>
            <a:lin ang="5400012" scaled="0"/>
          </a:gradFill>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800"/>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20" name="Google Shape;120;p13"/>
          <p:cNvSpPr txBox="1"/>
          <p:nvPr>
            <p:ph idx="6" type="subTitle"/>
          </p:nvPr>
        </p:nvSpPr>
        <p:spPr>
          <a:xfrm>
            <a:off x="1899713" y="4086431"/>
            <a:ext cx="2587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3"/>
          <p:cNvSpPr txBox="1"/>
          <p:nvPr>
            <p:ph hasCustomPrompt="1" idx="7" type="title"/>
          </p:nvPr>
        </p:nvSpPr>
        <p:spPr>
          <a:xfrm>
            <a:off x="5526031" y="3189250"/>
            <a:ext cx="777300" cy="593400"/>
          </a:xfrm>
          <a:prstGeom prst="rect">
            <a:avLst/>
          </a:prstGeom>
          <a:gradFill>
            <a:gsLst>
              <a:gs pos="0">
                <a:schemeClr val="dk1"/>
              </a:gs>
              <a:gs pos="100000">
                <a:schemeClr val="accent4"/>
              </a:gs>
            </a:gsLst>
            <a:lin ang="5400012" scaled="0"/>
          </a:gradFill>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800"/>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22" name="Google Shape;122;p13"/>
          <p:cNvSpPr txBox="1"/>
          <p:nvPr>
            <p:ph idx="8" type="subTitle"/>
          </p:nvPr>
        </p:nvSpPr>
        <p:spPr>
          <a:xfrm>
            <a:off x="4656487" y="4086431"/>
            <a:ext cx="2587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3"/>
          <p:cNvSpPr txBox="1"/>
          <p:nvPr>
            <p:ph idx="9" type="subTitle"/>
          </p:nvPr>
        </p:nvSpPr>
        <p:spPr>
          <a:xfrm>
            <a:off x="690300" y="2094475"/>
            <a:ext cx="25878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 name="Google Shape;124;p13"/>
          <p:cNvSpPr txBox="1"/>
          <p:nvPr>
            <p:ph idx="13" type="subTitle"/>
          </p:nvPr>
        </p:nvSpPr>
        <p:spPr>
          <a:xfrm>
            <a:off x="3278113" y="2094475"/>
            <a:ext cx="25878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5" name="Google Shape;125;p13"/>
          <p:cNvSpPr txBox="1"/>
          <p:nvPr>
            <p:ph idx="14" type="subTitle"/>
          </p:nvPr>
        </p:nvSpPr>
        <p:spPr>
          <a:xfrm>
            <a:off x="1899713" y="3858850"/>
            <a:ext cx="25878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 name="Google Shape;126;p13"/>
          <p:cNvSpPr txBox="1"/>
          <p:nvPr>
            <p:ph idx="15" type="subTitle"/>
          </p:nvPr>
        </p:nvSpPr>
        <p:spPr>
          <a:xfrm>
            <a:off x="4656487" y="3858850"/>
            <a:ext cx="25878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 name="Google Shape;127;p13"/>
          <p:cNvSpPr txBox="1"/>
          <p:nvPr>
            <p:ph hasCustomPrompt="1" idx="16" type="title"/>
          </p:nvPr>
        </p:nvSpPr>
        <p:spPr>
          <a:xfrm>
            <a:off x="6771150" y="1424875"/>
            <a:ext cx="777300" cy="593400"/>
          </a:xfrm>
          <a:prstGeom prst="rect">
            <a:avLst/>
          </a:prstGeom>
          <a:gradFill>
            <a:gsLst>
              <a:gs pos="0">
                <a:schemeClr val="dk1"/>
              </a:gs>
              <a:gs pos="100000">
                <a:schemeClr val="accent4"/>
              </a:gs>
            </a:gsLst>
            <a:lin ang="5400700" scaled="0"/>
          </a:gradFill>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800"/>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28" name="Google Shape;128;p13"/>
          <p:cNvSpPr txBox="1"/>
          <p:nvPr>
            <p:ph idx="17" type="subTitle"/>
          </p:nvPr>
        </p:nvSpPr>
        <p:spPr>
          <a:xfrm>
            <a:off x="5865900" y="2325880"/>
            <a:ext cx="2587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13"/>
          <p:cNvSpPr txBox="1"/>
          <p:nvPr>
            <p:ph idx="18" type="subTitle"/>
          </p:nvPr>
        </p:nvSpPr>
        <p:spPr>
          <a:xfrm>
            <a:off x="5865900" y="2094475"/>
            <a:ext cx="25878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0" name="Google Shape;130;p13"/>
          <p:cNvSpPr/>
          <p:nvPr/>
        </p:nvSpPr>
        <p:spPr>
          <a:xfrm rot="-1455778">
            <a:off x="-658822" y="3236990"/>
            <a:ext cx="1436282" cy="2695138"/>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rot="8100000">
            <a:off x="8730863" y="-968436"/>
            <a:ext cx="1436269" cy="2695114"/>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rot="3599937">
            <a:off x="-431492" y="-493657"/>
            <a:ext cx="1106808" cy="1745543"/>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1799856">
            <a:off x="8436878" y="3276640"/>
            <a:ext cx="1321536" cy="248495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5" name="Google Shape;135;p13"/>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6" name="Shape 136"/>
        <p:cNvGrpSpPr/>
        <p:nvPr/>
      </p:nvGrpSpPr>
      <p:grpSpPr>
        <a:xfrm>
          <a:off x="0" y="0"/>
          <a:ext cx="0" cy="0"/>
          <a:chOff x="0" y="0"/>
          <a:chExt cx="0" cy="0"/>
        </a:xfrm>
      </p:grpSpPr>
      <p:sp>
        <p:nvSpPr>
          <p:cNvPr id="137" name="Google Shape;13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14"/>
          <p:cNvSpPr/>
          <p:nvPr/>
        </p:nvSpPr>
        <p:spPr>
          <a:xfrm rot="3599926">
            <a:off x="-393066" y="3888434"/>
            <a:ext cx="1504434" cy="1366766"/>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2700000">
            <a:off x="8178197" y="-733514"/>
            <a:ext cx="1436269" cy="2695114"/>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1" name="Google Shape;141;p14"/>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42" name="Shape 142"/>
        <p:cNvGrpSpPr/>
        <p:nvPr/>
      </p:nvGrpSpPr>
      <p:grpSpPr>
        <a:xfrm>
          <a:off x="0" y="0"/>
          <a:ext cx="0" cy="0"/>
          <a:chOff x="0" y="0"/>
          <a:chExt cx="0" cy="0"/>
        </a:xfrm>
      </p:grpSpPr>
      <p:sp>
        <p:nvSpPr>
          <p:cNvPr id="143" name="Google Shape;14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15"/>
          <p:cNvSpPr/>
          <p:nvPr/>
        </p:nvSpPr>
        <p:spPr>
          <a:xfrm rot="-1216622">
            <a:off x="-341278" y="2967510"/>
            <a:ext cx="868414" cy="2645867"/>
          </a:xfrm>
          <a:custGeom>
            <a:rect b="b" l="l" r="r" t="t"/>
            <a:pathLst>
              <a:path extrusionOk="0" h="15868" w="5208">
                <a:moveTo>
                  <a:pt x="2377" y="1"/>
                </a:moveTo>
                <a:cubicBezTo>
                  <a:pt x="2179" y="1"/>
                  <a:pt x="1981" y="32"/>
                  <a:pt x="1788" y="98"/>
                </a:cubicBezTo>
                <a:cubicBezTo>
                  <a:pt x="771" y="468"/>
                  <a:pt x="309" y="1700"/>
                  <a:pt x="371" y="2778"/>
                </a:cubicBezTo>
                <a:cubicBezTo>
                  <a:pt x="432" y="3856"/>
                  <a:pt x="894" y="4873"/>
                  <a:pt x="1141" y="5921"/>
                </a:cubicBezTo>
                <a:cubicBezTo>
                  <a:pt x="1449" y="7214"/>
                  <a:pt x="1449" y="8601"/>
                  <a:pt x="1141" y="9895"/>
                </a:cubicBezTo>
                <a:cubicBezTo>
                  <a:pt x="771" y="11404"/>
                  <a:pt x="1" y="12883"/>
                  <a:pt x="124" y="14423"/>
                </a:cubicBezTo>
                <a:cubicBezTo>
                  <a:pt x="186" y="14855"/>
                  <a:pt x="309" y="15348"/>
                  <a:pt x="679" y="15594"/>
                </a:cubicBezTo>
                <a:cubicBezTo>
                  <a:pt x="815" y="15705"/>
                  <a:pt x="996" y="15762"/>
                  <a:pt x="1175" y="15762"/>
                </a:cubicBezTo>
                <a:cubicBezTo>
                  <a:pt x="1443" y="15762"/>
                  <a:pt x="1708" y="15636"/>
                  <a:pt x="1819" y="15378"/>
                </a:cubicBezTo>
                <a:cubicBezTo>
                  <a:pt x="1911" y="15070"/>
                  <a:pt x="1757" y="14670"/>
                  <a:pt x="1973" y="14423"/>
                </a:cubicBezTo>
                <a:cubicBezTo>
                  <a:pt x="2059" y="14294"/>
                  <a:pt x="2189" y="14240"/>
                  <a:pt x="2334" y="14240"/>
                </a:cubicBezTo>
                <a:cubicBezTo>
                  <a:pt x="2604" y="14240"/>
                  <a:pt x="2921" y="14429"/>
                  <a:pt x="3082" y="14670"/>
                </a:cubicBezTo>
                <a:cubicBezTo>
                  <a:pt x="3359" y="15039"/>
                  <a:pt x="3482" y="15532"/>
                  <a:pt x="3883" y="15748"/>
                </a:cubicBezTo>
                <a:cubicBezTo>
                  <a:pt x="4030" y="15831"/>
                  <a:pt x="4172" y="15868"/>
                  <a:pt x="4305" y="15868"/>
                </a:cubicBezTo>
                <a:cubicBezTo>
                  <a:pt x="4809" y="15868"/>
                  <a:pt x="5177" y="15336"/>
                  <a:pt x="5177" y="14824"/>
                </a:cubicBezTo>
                <a:cubicBezTo>
                  <a:pt x="5207" y="14146"/>
                  <a:pt x="4653" y="13592"/>
                  <a:pt x="4345" y="13037"/>
                </a:cubicBezTo>
                <a:cubicBezTo>
                  <a:pt x="3451" y="11281"/>
                  <a:pt x="3390" y="9063"/>
                  <a:pt x="3852" y="7184"/>
                </a:cubicBezTo>
                <a:cubicBezTo>
                  <a:pt x="4098" y="6198"/>
                  <a:pt x="4468" y="5243"/>
                  <a:pt x="4684" y="4226"/>
                </a:cubicBezTo>
                <a:cubicBezTo>
                  <a:pt x="4899" y="3240"/>
                  <a:pt x="4899" y="2131"/>
                  <a:pt x="4376" y="1238"/>
                </a:cubicBezTo>
                <a:cubicBezTo>
                  <a:pt x="3979" y="520"/>
                  <a:pt x="3185" y="1"/>
                  <a:pt x="237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9803645">
            <a:off x="8526671" y="-484384"/>
            <a:ext cx="1436283" cy="2695140"/>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7" name="Google Shape;147;p15"/>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148" name="Shape 148"/>
        <p:cNvGrpSpPr/>
        <p:nvPr/>
      </p:nvGrpSpPr>
      <p:grpSpPr>
        <a:xfrm>
          <a:off x="0" y="0"/>
          <a:ext cx="0" cy="0"/>
          <a:chOff x="0" y="0"/>
          <a:chExt cx="0" cy="0"/>
        </a:xfrm>
      </p:grpSpPr>
      <p:sp>
        <p:nvSpPr>
          <p:cNvPr id="149" name="Google Shape;14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 name="Google Shape;150;p16"/>
          <p:cNvSpPr/>
          <p:nvPr/>
        </p:nvSpPr>
        <p:spPr>
          <a:xfrm rot="1783415">
            <a:off x="-443294" y="-798973"/>
            <a:ext cx="1250413" cy="2346360"/>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rot="6537380">
            <a:off x="8089273" y="4121672"/>
            <a:ext cx="1516684" cy="1285960"/>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16"/>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54" name="Shape 154"/>
        <p:cNvGrpSpPr/>
        <p:nvPr/>
      </p:nvGrpSpPr>
      <p:grpSpPr>
        <a:xfrm>
          <a:off x="0" y="0"/>
          <a:ext cx="0" cy="0"/>
          <a:chOff x="0" y="0"/>
          <a:chExt cx="0" cy="0"/>
        </a:xfrm>
      </p:grpSpPr>
      <p:sp>
        <p:nvSpPr>
          <p:cNvPr id="155" name="Google Shape;155;p17"/>
          <p:cNvSpPr txBox="1"/>
          <p:nvPr>
            <p:ph type="title"/>
          </p:nvPr>
        </p:nvSpPr>
        <p:spPr>
          <a:xfrm>
            <a:off x="3865000" y="3142350"/>
            <a:ext cx="45639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30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6" name="Google Shape;156;p17"/>
          <p:cNvSpPr txBox="1"/>
          <p:nvPr>
            <p:ph idx="1" type="subTitle"/>
          </p:nvPr>
        </p:nvSpPr>
        <p:spPr>
          <a:xfrm>
            <a:off x="2201200" y="1469250"/>
            <a:ext cx="6227700" cy="14796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r">
              <a:lnSpc>
                <a:spcPct val="100000"/>
              </a:lnSpc>
              <a:spcBef>
                <a:spcPts val="0"/>
              </a:spcBef>
              <a:spcAft>
                <a:spcPts val="0"/>
              </a:spcAft>
              <a:buSzPts val="2500"/>
              <a:buNone/>
              <a:defRPr sz="28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57" name="Google Shape;157;p17"/>
          <p:cNvSpPr/>
          <p:nvPr/>
        </p:nvSpPr>
        <p:spPr>
          <a:xfrm rot="5400000">
            <a:off x="-789424" y="1759817"/>
            <a:ext cx="1783346" cy="1620156"/>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rot="2361078">
            <a:off x="-622413" y="-427723"/>
            <a:ext cx="1106804" cy="1745534"/>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rot="6300026">
            <a:off x="-58068" y="3308865"/>
            <a:ext cx="1436288" cy="2695148"/>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664911">
            <a:off x="2119433" y="4256270"/>
            <a:ext cx="1687933" cy="1431127"/>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232041" y="969133"/>
            <a:ext cx="966134" cy="819144"/>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63" name="Google Shape;163;p17"/>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4" name="Shape 164"/>
        <p:cNvGrpSpPr/>
        <p:nvPr/>
      </p:nvGrpSpPr>
      <p:grpSpPr>
        <a:xfrm>
          <a:off x="0" y="0"/>
          <a:ext cx="0" cy="0"/>
          <a:chOff x="0" y="0"/>
          <a:chExt cx="0" cy="0"/>
        </a:xfrm>
      </p:grpSpPr>
      <p:sp>
        <p:nvSpPr>
          <p:cNvPr id="165" name="Google Shape;165;p18"/>
          <p:cNvSpPr txBox="1"/>
          <p:nvPr>
            <p:ph idx="1" type="subTitle"/>
          </p:nvPr>
        </p:nvSpPr>
        <p:spPr>
          <a:xfrm>
            <a:off x="1859400" y="1391375"/>
            <a:ext cx="5425200" cy="28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300"/>
            </a:lvl1pPr>
            <a:lvl2pPr lvl="1" rtl="0" algn="ctr">
              <a:lnSpc>
                <a:spcPct val="100000"/>
              </a:lnSpc>
              <a:spcBef>
                <a:spcPts val="100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
        <p:nvSpPr>
          <p:cNvPr id="166" name="Google Shape;166;p18"/>
          <p:cNvSpPr txBox="1"/>
          <p:nvPr>
            <p:ph type="title"/>
          </p:nvPr>
        </p:nvSpPr>
        <p:spPr>
          <a:xfrm>
            <a:off x="72005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7" name="Google Shape;167;p18"/>
          <p:cNvSpPr/>
          <p:nvPr/>
        </p:nvSpPr>
        <p:spPr>
          <a:xfrm rot="-966834">
            <a:off x="-160651" y="2898032"/>
            <a:ext cx="868414" cy="2645863"/>
          </a:xfrm>
          <a:custGeom>
            <a:rect b="b" l="l" r="r" t="t"/>
            <a:pathLst>
              <a:path extrusionOk="0" h="15868" w="5208">
                <a:moveTo>
                  <a:pt x="2377" y="1"/>
                </a:moveTo>
                <a:cubicBezTo>
                  <a:pt x="2179" y="1"/>
                  <a:pt x="1981" y="32"/>
                  <a:pt x="1788" y="98"/>
                </a:cubicBezTo>
                <a:cubicBezTo>
                  <a:pt x="771" y="468"/>
                  <a:pt x="309" y="1700"/>
                  <a:pt x="371" y="2778"/>
                </a:cubicBezTo>
                <a:cubicBezTo>
                  <a:pt x="432" y="3856"/>
                  <a:pt x="894" y="4873"/>
                  <a:pt x="1141" y="5921"/>
                </a:cubicBezTo>
                <a:cubicBezTo>
                  <a:pt x="1449" y="7214"/>
                  <a:pt x="1449" y="8601"/>
                  <a:pt x="1141" y="9895"/>
                </a:cubicBezTo>
                <a:cubicBezTo>
                  <a:pt x="771" y="11404"/>
                  <a:pt x="1" y="12883"/>
                  <a:pt x="124" y="14423"/>
                </a:cubicBezTo>
                <a:cubicBezTo>
                  <a:pt x="186" y="14855"/>
                  <a:pt x="309" y="15348"/>
                  <a:pt x="679" y="15594"/>
                </a:cubicBezTo>
                <a:cubicBezTo>
                  <a:pt x="815" y="15705"/>
                  <a:pt x="996" y="15762"/>
                  <a:pt x="1175" y="15762"/>
                </a:cubicBezTo>
                <a:cubicBezTo>
                  <a:pt x="1443" y="15762"/>
                  <a:pt x="1708" y="15636"/>
                  <a:pt x="1819" y="15378"/>
                </a:cubicBezTo>
                <a:cubicBezTo>
                  <a:pt x="1911" y="15070"/>
                  <a:pt x="1757" y="14670"/>
                  <a:pt x="1973" y="14423"/>
                </a:cubicBezTo>
                <a:cubicBezTo>
                  <a:pt x="2059" y="14294"/>
                  <a:pt x="2189" y="14240"/>
                  <a:pt x="2334" y="14240"/>
                </a:cubicBezTo>
                <a:cubicBezTo>
                  <a:pt x="2604" y="14240"/>
                  <a:pt x="2921" y="14429"/>
                  <a:pt x="3082" y="14670"/>
                </a:cubicBezTo>
                <a:cubicBezTo>
                  <a:pt x="3359" y="15039"/>
                  <a:pt x="3482" y="15532"/>
                  <a:pt x="3883" y="15748"/>
                </a:cubicBezTo>
                <a:cubicBezTo>
                  <a:pt x="4030" y="15831"/>
                  <a:pt x="4172" y="15868"/>
                  <a:pt x="4305" y="15868"/>
                </a:cubicBezTo>
                <a:cubicBezTo>
                  <a:pt x="4809" y="15868"/>
                  <a:pt x="5177" y="15336"/>
                  <a:pt x="5177" y="14824"/>
                </a:cubicBezTo>
                <a:cubicBezTo>
                  <a:pt x="5207" y="14146"/>
                  <a:pt x="4653" y="13592"/>
                  <a:pt x="4345" y="13037"/>
                </a:cubicBezTo>
                <a:cubicBezTo>
                  <a:pt x="3451" y="11281"/>
                  <a:pt x="3390" y="9063"/>
                  <a:pt x="3852" y="7184"/>
                </a:cubicBezTo>
                <a:cubicBezTo>
                  <a:pt x="4098" y="6198"/>
                  <a:pt x="4468" y="5243"/>
                  <a:pt x="4684" y="4226"/>
                </a:cubicBezTo>
                <a:cubicBezTo>
                  <a:pt x="4899" y="3240"/>
                  <a:pt x="4899" y="2131"/>
                  <a:pt x="4376" y="1238"/>
                </a:cubicBezTo>
                <a:cubicBezTo>
                  <a:pt x="3979" y="520"/>
                  <a:pt x="3185" y="1"/>
                  <a:pt x="2377" y="1"/>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rot="8999917">
            <a:off x="8550807" y="-722918"/>
            <a:ext cx="1436278" cy="2695130"/>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flipH="1" rot="-1800027">
            <a:off x="7870044" y="3789152"/>
            <a:ext cx="1803860" cy="1638689"/>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rot="3600048">
            <a:off x="-415256" y="-678666"/>
            <a:ext cx="1145497" cy="2153884"/>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rot="-4068197">
            <a:off x="8243845" y="3702585"/>
            <a:ext cx="634972" cy="538366"/>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3" name="Google Shape;173;p18"/>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4" name="Shape 174"/>
        <p:cNvGrpSpPr/>
        <p:nvPr/>
      </p:nvGrpSpPr>
      <p:grpSpPr>
        <a:xfrm>
          <a:off x="0" y="0"/>
          <a:ext cx="0" cy="0"/>
          <a:chOff x="0" y="0"/>
          <a:chExt cx="0" cy="0"/>
        </a:xfrm>
      </p:grpSpPr>
      <p:sp>
        <p:nvSpPr>
          <p:cNvPr id="175" name="Google Shape;175;p19"/>
          <p:cNvSpPr txBox="1"/>
          <p:nvPr>
            <p:ph type="title"/>
          </p:nvPr>
        </p:nvSpPr>
        <p:spPr>
          <a:xfrm>
            <a:off x="720000" y="445025"/>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19"/>
          <p:cNvSpPr txBox="1"/>
          <p:nvPr>
            <p:ph idx="1" type="subTitle"/>
          </p:nvPr>
        </p:nvSpPr>
        <p:spPr>
          <a:xfrm>
            <a:off x="765150" y="1222500"/>
            <a:ext cx="7618500" cy="3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9"/>
          <p:cNvSpPr/>
          <p:nvPr/>
        </p:nvSpPr>
        <p:spPr>
          <a:xfrm rot="2410399">
            <a:off x="-351892" y="-498440"/>
            <a:ext cx="1196452" cy="1886925"/>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rot="1800083">
            <a:off x="7873169" y="3315951"/>
            <a:ext cx="1436278" cy="2695130"/>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rot="3599897">
            <a:off x="-468520" y="3831111"/>
            <a:ext cx="1691086" cy="1536338"/>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rot="8100140">
            <a:off x="8406596" y="-644092"/>
            <a:ext cx="1106551" cy="2080739"/>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rot="-5400000">
            <a:off x="346237" y="232118"/>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accent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rot="9000083">
            <a:off x="8272992" y="3960181"/>
            <a:ext cx="526625" cy="1168232"/>
          </a:xfrm>
          <a:custGeom>
            <a:rect b="b" l="l" r="r" t="t"/>
            <a:pathLst>
              <a:path extrusionOk="0" h="20779" w="9366">
                <a:moveTo>
                  <a:pt x="7405" y="0"/>
                </a:moveTo>
                <a:cubicBezTo>
                  <a:pt x="7256" y="0"/>
                  <a:pt x="7107" y="25"/>
                  <a:pt x="6963" y="78"/>
                </a:cubicBezTo>
                <a:cubicBezTo>
                  <a:pt x="6439" y="294"/>
                  <a:pt x="6100" y="849"/>
                  <a:pt x="5638" y="1218"/>
                </a:cubicBezTo>
                <a:cubicBezTo>
                  <a:pt x="5193" y="1579"/>
                  <a:pt x="4645" y="1764"/>
                  <a:pt x="4096" y="1764"/>
                </a:cubicBezTo>
                <a:cubicBezTo>
                  <a:pt x="3847" y="1764"/>
                  <a:pt x="3598" y="1726"/>
                  <a:pt x="3359" y="1650"/>
                </a:cubicBezTo>
                <a:cubicBezTo>
                  <a:pt x="2927" y="1526"/>
                  <a:pt x="2527" y="1280"/>
                  <a:pt x="2126" y="1095"/>
                </a:cubicBezTo>
                <a:cubicBezTo>
                  <a:pt x="1808" y="948"/>
                  <a:pt x="1452" y="821"/>
                  <a:pt x="1102" y="821"/>
                </a:cubicBezTo>
                <a:cubicBezTo>
                  <a:pt x="1011" y="821"/>
                  <a:pt x="921" y="830"/>
                  <a:pt x="832" y="849"/>
                </a:cubicBezTo>
                <a:cubicBezTo>
                  <a:pt x="401" y="941"/>
                  <a:pt x="1" y="1372"/>
                  <a:pt x="62" y="1804"/>
                </a:cubicBezTo>
                <a:cubicBezTo>
                  <a:pt x="155" y="2728"/>
                  <a:pt x="1603" y="3221"/>
                  <a:pt x="2249" y="3714"/>
                </a:cubicBezTo>
                <a:cubicBezTo>
                  <a:pt x="3050" y="4299"/>
                  <a:pt x="3420" y="5254"/>
                  <a:pt x="3605" y="6209"/>
                </a:cubicBezTo>
                <a:cubicBezTo>
                  <a:pt x="4005" y="8088"/>
                  <a:pt x="3913" y="10091"/>
                  <a:pt x="3328" y="11908"/>
                </a:cubicBezTo>
                <a:cubicBezTo>
                  <a:pt x="3020" y="12863"/>
                  <a:pt x="2619" y="13757"/>
                  <a:pt x="2311" y="14681"/>
                </a:cubicBezTo>
                <a:cubicBezTo>
                  <a:pt x="2003" y="15605"/>
                  <a:pt x="1818" y="16560"/>
                  <a:pt x="1757" y="17515"/>
                </a:cubicBezTo>
                <a:cubicBezTo>
                  <a:pt x="1695" y="18162"/>
                  <a:pt x="1726" y="18809"/>
                  <a:pt x="1941" y="19395"/>
                </a:cubicBezTo>
                <a:cubicBezTo>
                  <a:pt x="2157" y="20011"/>
                  <a:pt x="2619" y="20534"/>
                  <a:pt x="3235" y="20719"/>
                </a:cubicBezTo>
                <a:cubicBezTo>
                  <a:pt x="3380" y="20760"/>
                  <a:pt x="3524" y="20779"/>
                  <a:pt x="3667" y="20779"/>
                </a:cubicBezTo>
                <a:cubicBezTo>
                  <a:pt x="4502" y="20779"/>
                  <a:pt x="5297" y="20140"/>
                  <a:pt x="5823" y="19456"/>
                </a:cubicBezTo>
                <a:cubicBezTo>
                  <a:pt x="7579" y="17115"/>
                  <a:pt x="7672" y="13972"/>
                  <a:pt x="7456" y="11046"/>
                </a:cubicBezTo>
                <a:cubicBezTo>
                  <a:pt x="7302" y="9444"/>
                  <a:pt x="7117" y="7749"/>
                  <a:pt x="7641" y="6240"/>
                </a:cubicBezTo>
                <a:cubicBezTo>
                  <a:pt x="7918" y="5377"/>
                  <a:pt x="8411" y="4638"/>
                  <a:pt x="8781" y="3837"/>
                </a:cubicBezTo>
                <a:cubicBezTo>
                  <a:pt x="9150" y="3005"/>
                  <a:pt x="9366" y="2081"/>
                  <a:pt x="9058" y="1249"/>
                </a:cubicBezTo>
                <a:cubicBezTo>
                  <a:pt x="8829" y="562"/>
                  <a:pt x="8115" y="0"/>
                  <a:pt x="740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84" name="Google Shape;184;p19"/>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85" name="Shape 185"/>
        <p:cNvGrpSpPr/>
        <p:nvPr/>
      </p:nvGrpSpPr>
      <p:grpSpPr>
        <a:xfrm>
          <a:off x="0" y="0"/>
          <a:ext cx="0" cy="0"/>
          <a:chOff x="0" y="0"/>
          <a:chExt cx="0" cy="0"/>
        </a:xfrm>
      </p:grpSpPr>
      <p:sp>
        <p:nvSpPr>
          <p:cNvPr id="186" name="Google Shape;186;p20"/>
          <p:cNvSpPr txBox="1"/>
          <p:nvPr>
            <p:ph type="title"/>
          </p:nvPr>
        </p:nvSpPr>
        <p:spPr>
          <a:xfrm>
            <a:off x="720000" y="445025"/>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 name="Google Shape;187;p20"/>
          <p:cNvSpPr txBox="1"/>
          <p:nvPr>
            <p:ph idx="1" type="body"/>
          </p:nvPr>
        </p:nvSpPr>
        <p:spPr>
          <a:xfrm>
            <a:off x="715100" y="1473425"/>
            <a:ext cx="3811200" cy="2999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88" name="Google Shape;188;p20"/>
          <p:cNvSpPr/>
          <p:nvPr/>
        </p:nvSpPr>
        <p:spPr>
          <a:xfrm rot="1495343">
            <a:off x="-413517" y="-236544"/>
            <a:ext cx="1769459" cy="1438812"/>
          </a:xfrm>
          <a:custGeom>
            <a:rect b="b" l="l" r="r" t="t"/>
            <a:pathLst>
              <a:path extrusionOk="0" h="31940" w="39280">
                <a:moveTo>
                  <a:pt x="17226" y="1"/>
                </a:moveTo>
                <a:cubicBezTo>
                  <a:pt x="15859" y="1"/>
                  <a:pt x="14500" y="189"/>
                  <a:pt x="13186" y="610"/>
                </a:cubicBezTo>
                <a:cubicBezTo>
                  <a:pt x="8903" y="1996"/>
                  <a:pt x="5761" y="5632"/>
                  <a:pt x="3050" y="9236"/>
                </a:cubicBezTo>
                <a:cubicBezTo>
                  <a:pt x="2095" y="10499"/>
                  <a:pt x="1140" y="11793"/>
                  <a:pt x="616" y="13303"/>
                </a:cubicBezTo>
                <a:cubicBezTo>
                  <a:pt x="185" y="14566"/>
                  <a:pt x="93" y="15890"/>
                  <a:pt x="31" y="17215"/>
                </a:cubicBezTo>
                <a:cubicBezTo>
                  <a:pt x="0" y="18386"/>
                  <a:pt x="31" y="19556"/>
                  <a:pt x="370" y="20696"/>
                </a:cubicBezTo>
                <a:cubicBezTo>
                  <a:pt x="709" y="21805"/>
                  <a:pt x="1448" y="22822"/>
                  <a:pt x="2526" y="23315"/>
                </a:cubicBezTo>
                <a:cubicBezTo>
                  <a:pt x="2857" y="23472"/>
                  <a:pt x="3228" y="23565"/>
                  <a:pt x="3597" y="23565"/>
                </a:cubicBezTo>
                <a:cubicBezTo>
                  <a:pt x="3951" y="23565"/>
                  <a:pt x="4305" y="23480"/>
                  <a:pt x="4621" y="23284"/>
                </a:cubicBezTo>
                <a:cubicBezTo>
                  <a:pt x="5730" y="22637"/>
                  <a:pt x="5761" y="21066"/>
                  <a:pt x="6439" y="19957"/>
                </a:cubicBezTo>
                <a:cubicBezTo>
                  <a:pt x="6531" y="19803"/>
                  <a:pt x="6655" y="19649"/>
                  <a:pt x="6809" y="19526"/>
                </a:cubicBezTo>
                <a:cubicBezTo>
                  <a:pt x="6950" y="19448"/>
                  <a:pt x="7114" y="19414"/>
                  <a:pt x="7281" y="19414"/>
                </a:cubicBezTo>
                <a:cubicBezTo>
                  <a:pt x="7513" y="19414"/>
                  <a:pt x="7751" y="19480"/>
                  <a:pt x="7948" y="19587"/>
                </a:cubicBezTo>
                <a:cubicBezTo>
                  <a:pt x="9273" y="20234"/>
                  <a:pt x="9735" y="21929"/>
                  <a:pt x="9581" y="23407"/>
                </a:cubicBezTo>
                <a:cubicBezTo>
                  <a:pt x="9458" y="24855"/>
                  <a:pt x="8749" y="26242"/>
                  <a:pt x="8719" y="27720"/>
                </a:cubicBezTo>
                <a:cubicBezTo>
                  <a:pt x="8649" y="30601"/>
                  <a:pt x="10026" y="31940"/>
                  <a:pt x="11748" y="31940"/>
                </a:cubicBezTo>
                <a:cubicBezTo>
                  <a:pt x="13818" y="31940"/>
                  <a:pt x="16386" y="30004"/>
                  <a:pt x="17529" y="26488"/>
                </a:cubicBezTo>
                <a:cubicBezTo>
                  <a:pt x="18207" y="24332"/>
                  <a:pt x="18454" y="21867"/>
                  <a:pt x="17314" y="19895"/>
                </a:cubicBezTo>
                <a:cubicBezTo>
                  <a:pt x="16698" y="18848"/>
                  <a:pt x="15712" y="18016"/>
                  <a:pt x="15065" y="16938"/>
                </a:cubicBezTo>
                <a:cubicBezTo>
                  <a:pt x="14264" y="15552"/>
                  <a:pt x="14141" y="13765"/>
                  <a:pt x="14818" y="12286"/>
                </a:cubicBezTo>
                <a:cubicBezTo>
                  <a:pt x="15496" y="10838"/>
                  <a:pt x="17006" y="9791"/>
                  <a:pt x="18638" y="9729"/>
                </a:cubicBezTo>
                <a:cubicBezTo>
                  <a:pt x="18680" y="9728"/>
                  <a:pt x="18722" y="9727"/>
                  <a:pt x="18764" y="9727"/>
                </a:cubicBezTo>
                <a:cubicBezTo>
                  <a:pt x="19705" y="9727"/>
                  <a:pt x="20619" y="10053"/>
                  <a:pt x="21503" y="10407"/>
                </a:cubicBezTo>
                <a:cubicBezTo>
                  <a:pt x="23414" y="11146"/>
                  <a:pt x="25262" y="12101"/>
                  <a:pt x="26926" y="13272"/>
                </a:cubicBezTo>
                <a:cubicBezTo>
                  <a:pt x="28527" y="14412"/>
                  <a:pt x="29945" y="15767"/>
                  <a:pt x="31639" y="16722"/>
                </a:cubicBezTo>
                <a:cubicBezTo>
                  <a:pt x="32790" y="17371"/>
                  <a:pt x="34125" y="17820"/>
                  <a:pt x="35423" y="17820"/>
                </a:cubicBezTo>
                <a:cubicBezTo>
                  <a:pt x="36036" y="17820"/>
                  <a:pt x="36642" y="17720"/>
                  <a:pt x="37215" y="17492"/>
                </a:cubicBezTo>
                <a:cubicBezTo>
                  <a:pt x="37893" y="17246"/>
                  <a:pt x="38478" y="16815"/>
                  <a:pt x="38848" y="16198"/>
                </a:cubicBezTo>
                <a:cubicBezTo>
                  <a:pt x="39279" y="15428"/>
                  <a:pt x="39248" y="14473"/>
                  <a:pt x="39125" y="13611"/>
                </a:cubicBezTo>
                <a:cubicBezTo>
                  <a:pt x="38909" y="12440"/>
                  <a:pt x="38694" y="11269"/>
                  <a:pt x="37954" y="10284"/>
                </a:cubicBezTo>
                <a:cubicBezTo>
                  <a:pt x="37215" y="9298"/>
                  <a:pt x="36014" y="8836"/>
                  <a:pt x="35059" y="8127"/>
                </a:cubicBezTo>
                <a:cubicBezTo>
                  <a:pt x="31947" y="5816"/>
                  <a:pt x="28774" y="3506"/>
                  <a:pt x="25231" y="1904"/>
                </a:cubicBezTo>
                <a:cubicBezTo>
                  <a:pt x="22726" y="754"/>
                  <a:pt x="19960" y="1"/>
                  <a:pt x="17226" y="1"/>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6300026">
            <a:off x="53832" y="3449140"/>
            <a:ext cx="1436288" cy="2695148"/>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rot="8100066">
            <a:off x="8518203" y="-426364"/>
            <a:ext cx="866737" cy="1922722"/>
          </a:xfrm>
          <a:custGeom>
            <a:rect b="b" l="l" r="r" t="t"/>
            <a:pathLst>
              <a:path extrusionOk="0" h="20779" w="9366">
                <a:moveTo>
                  <a:pt x="7405" y="0"/>
                </a:moveTo>
                <a:cubicBezTo>
                  <a:pt x="7256" y="0"/>
                  <a:pt x="7107" y="25"/>
                  <a:pt x="6963" y="78"/>
                </a:cubicBezTo>
                <a:cubicBezTo>
                  <a:pt x="6439" y="294"/>
                  <a:pt x="6100" y="849"/>
                  <a:pt x="5638" y="1218"/>
                </a:cubicBezTo>
                <a:cubicBezTo>
                  <a:pt x="5193" y="1579"/>
                  <a:pt x="4645" y="1764"/>
                  <a:pt x="4096" y="1764"/>
                </a:cubicBezTo>
                <a:cubicBezTo>
                  <a:pt x="3847" y="1764"/>
                  <a:pt x="3598" y="1726"/>
                  <a:pt x="3359" y="1650"/>
                </a:cubicBezTo>
                <a:cubicBezTo>
                  <a:pt x="2927" y="1526"/>
                  <a:pt x="2527" y="1280"/>
                  <a:pt x="2126" y="1095"/>
                </a:cubicBezTo>
                <a:cubicBezTo>
                  <a:pt x="1808" y="948"/>
                  <a:pt x="1452" y="821"/>
                  <a:pt x="1102" y="821"/>
                </a:cubicBezTo>
                <a:cubicBezTo>
                  <a:pt x="1011" y="821"/>
                  <a:pt x="921" y="830"/>
                  <a:pt x="832" y="849"/>
                </a:cubicBezTo>
                <a:cubicBezTo>
                  <a:pt x="401" y="941"/>
                  <a:pt x="1" y="1372"/>
                  <a:pt x="62" y="1804"/>
                </a:cubicBezTo>
                <a:cubicBezTo>
                  <a:pt x="155" y="2728"/>
                  <a:pt x="1603" y="3221"/>
                  <a:pt x="2249" y="3714"/>
                </a:cubicBezTo>
                <a:cubicBezTo>
                  <a:pt x="3050" y="4299"/>
                  <a:pt x="3420" y="5254"/>
                  <a:pt x="3605" y="6209"/>
                </a:cubicBezTo>
                <a:cubicBezTo>
                  <a:pt x="4005" y="8088"/>
                  <a:pt x="3913" y="10091"/>
                  <a:pt x="3328" y="11908"/>
                </a:cubicBezTo>
                <a:cubicBezTo>
                  <a:pt x="3020" y="12863"/>
                  <a:pt x="2619" y="13757"/>
                  <a:pt x="2311" y="14681"/>
                </a:cubicBezTo>
                <a:cubicBezTo>
                  <a:pt x="2003" y="15605"/>
                  <a:pt x="1818" y="16560"/>
                  <a:pt x="1757" y="17515"/>
                </a:cubicBezTo>
                <a:cubicBezTo>
                  <a:pt x="1695" y="18162"/>
                  <a:pt x="1726" y="18809"/>
                  <a:pt x="1941" y="19395"/>
                </a:cubicBezTo>
                <a:cubicBezTo>
                  <a:pt x="2157" y="20011"/>
                  <a:pt x="2619" y="20534"/>
                  <a:pt x="3235" y="20719"/>
                </a:cubicBezTo>
                <a:cubicBezTo>
                  <a:pt x="3380" y="20760"/>
                  <a:pt x="3524" y="20779"/>
                  <a:pt x="3667" y="20779"/>
                </a:cubicBezTo>
                <a:cubicBezTo>
                  <a:pt x="4502" y="20779"/>
                  <a:pt x="5297" y="20140"/>
                  <a:pt x="5823" y="19456"/>
                </a:cubicBezTo>
                <a:cubicBezTo>
                  <a:pt x="7579" y="17115"/>
                  <a:pt x="7672" y="13972"/>
                  <a:pt x="7456" y="11046"/>
                </a:cubicBezTo>
                <a:cubicBezTo>
                  <a:pt x="7302" y="9444"/>
                  <a:pt x="7117" y="7749"/>
                  <a:pt x="7641" y="6240"/>
                </a:cubicBezTo>
                <a:cubicBezTo>
                  <a:pt x="7918" y="5377"/>
                  <a:pt x="8411" y="4638"/>
                  <a:pt x="8781" y="3837"/>
                </a:cubicBezTo>
                <a:cubicBezTo>
                  <a:pt x="9150" y="3005"/>
                  <a:pt x="9366" y="2081"/>
                  <a:pt x="9058" y="1249"/>
                </a:cubicBezTo>
                <a:cubicBezTo>
                  <a:pt x="8829" y="562"/>
                  <a:pt x="8115" y="0"/>
                  <a:pt x="7405"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rot="900026">
            <a:off x="8039441" y="3431729"/>
            <a:ext cx="1254237" cy="2353537"/>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3" name="Google Shape;193;p20"/>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3522850" y="2437488"/>
            <a:ext cx="43602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b="1" sz="3900">
                <a:solidFill>
                  <a:schemeClr val="dk1"/>
                </a:solidFill>
                <a:latin typeface="Chivo"/>
                <a:ea typeface="Chivo"/>
                <a:cs typeface="Chivo"/>
                <a:sym typeface="Chivo"/>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5017150" y="1451000"/>
            <a:ext cx="1371600" cy="951900"/>
          </a:xfrm>
          <a:prstGeom prst="rect">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6000">
                <a:latin typeface="Chivo"/>
                <a:ea typeface="Chivo"/>
                <a:cs typeface="Chivo"/>
                <a:sym typeface="Chivo"/>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 name="Google Shape;21;p3"/>
          <p:cNvSpPr txBox="1"/>
          <p:nvPr>
            <p:ph idx="1" type="subTitle"/>
          </p:nvPr>
        </p:nvSpPr>
        <p:spPr>
          <a:xfrm>
            <a:off x="3522850" y="3313875"/>
            <a:ext cx="4360200" cy="378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3"/>
          <p:cNvSpPr/>
          <p:nvPr/>
        </p:nvSpPr>
        <p:spPr>
          <a:xfrm>
            <a:off x="-601099" y="-645513"/>
            <a:ext cx="1783346" cy="1620156"/>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1495343">
            <a:off x="1474070" y="-459919"/>
            <a:ext cx="1769459" cy="1438812"/>
          </a:xfrm>
          <a:custGeom>
            <a:rect b="b" l="l" r="r" t="t"/>
            <a:pathLst>
              <a:path extrusionOk="0" h="31940" w="39280">
                <a:moveTo>
                  <a:pt x="17226" y="1"/>
                </a:moveTo>
                <a:cubicBezTo>
                  <a:pt x="15859" y="1"/>
                  <a:pt x="14500" y="189"/>
                  <a:pt x="13186" y="610"/>
                </a:cubicBezTo>
                <a:cubicBezTo>
                  <a:pt x="8903" y="1996"/>
                  <a:pt x="5761" y="5632"/>
                  <a:pt x="3050" y="9236"/>
                </a:cubicBezTo>
                <a:cubicBezTo>
                  <a:pt x="2095" y="10499"/>
                  <a:pt x="1140" y="11793"/>
                  <a:pt x="616" y="13303"/>
                </a:cubicBezTo>
                <a:cubicBezTo>
                  <a:pt x="185" y="14566"/>
                  <a:pt x="93" y="15890"/>
                  <a:pt x="31" y="17215"/>
                </a:cubicBezTo>
                <a:cubicBezTo>
                  <a:pt x="0" y="18386"/>
                  <a:pt x="31" y="19556"/>
                  <a:pt x="370" y="20696"/>
                </a:cubicBezTo>
                <a:cubicBezTo>
                  <a:pt x="709" y="21805"/>
                  <a:pt x="1448" y="22822"/>
                  <a:pt x="2526" y="23315"/>
                </a:cubicBezTo>
                <a:cubicBezTo>
                  <a:pt x="2857" y="23472"/>
                  <a:pt x="3228" y="23565"/>
                  <a:pt x="3597" y="23565"/>
                </a:cubicBezTo>
                <a:cubicBezTo>
                  <a:pt x="3951" y="23565"/>
                  <a:pt x="4305" y="23480"/>
                  <a:pt x="4621" y="23284"/>
                </a:cubicBezTo>
                <a:cubicBezTo>
                  <a:pt x="5730" y="22637"/>
                  <a:pt x="5761" y="21066"/>
                  <a:pt x="6439" y="19957"/>
                </a:cubicBezTo>
                <a:cubicBezTo>
                  <a:pt x="6531" y="19803"/>
                  <a:pt x="6655" y="19649"/>
                  <a:pt x="6809" y="19526"/>
                </a:cubicBezTo>
                <a:cubicBezTo>
                  <a:pt x="6950" y="19448"/>
                  <a:pt x="7114" y="19414"/>
                  <a:pt x="7281" y="19414"/>
                </a:cubicBezTo>
                <a:cubicBezTo>
                  <a:pt x="7513" y="19414"/>
                  <a:pt x="7751" y="19480"/>
                  <a:pt x="7948" y="19587"/>
                </a:cubicBezTo>
                <a:cubicBezTo>
                  <a:pt x="9273" y="20234"/>
                  <a:pt x="9735" y="21929"/>
                  <a:pt x="9581" y="23407"/>
                </a:cubicBezTo>
                <a:cubicBezTo>
                  <a:pt x="9458" y="24855"/>
                  <a:pt x="8749" y="26242"/>
                  <a:pt x="8719" y="27720"/>
                </a:cubicBezTo>
                <a:cubicBezTo>
                  <a:pt x="8649" y="30601"/>
                  <a:pt x="10026" y="31940"/>
                  <a:pt x="11748" y="31940"/>
                </a:cubicBezTo>
                <a:cubicBezTo>
                  <a:pt x="13818" y="31940"/>
                  <a:pt x="16386" y="30004"/>
                  <a:pt x="17529" y="26488"/>
                </a:cubicBezTo>
                <a:cubicBezTo>
                  <a:pt x="18207" y="24332"/>
                  <a:pt x="18454" y="21867"/>
                  <a:pt x="17314" y="19895"/>
                </a:cubicBezTo>
                <a:cubicBezTo>
                  <a:pt x="16698" y="18848"/>
                  <a:pt x="15712" y="18016"/>
                  <a:pt x="15065" y="16938"/>
                </a:cubicBezTo>
                <a:cubicBezTo>
                  <a:pt x="14264" y="15552"/>
                  <a:pt x="14141" y="13765"/>
                  <a:pt x="14818" y="12286"/>
                </a:cubicBezTo>
                <a:cubicBezTo>
                  <a:pt x="15496" y="10838"/>
                  <a:pt x="17006" y="9791"/>
                  <a:pt x="18638" y="9729"/>
                </a:cubicBezTo>
                <a:cubicBezTo>
                  <a:pt x="18680" y="9728"/>
                  <a:pt x="18722" y="9727"/>
                  <a:pt x="18764" y="9727"/>
                </a:cubicBezTo>
                <a:cubicBezTo>
                  <a:pt x="19705" y="9727"/>
                  <a:pt x="20619" y="10053"/>
                  <a:pt x="21503" y="10407"/>
                </a:cubicBezTo>
                <a:cubicBezTo>
                  <a:pt x="23414" y="11146"/>
                  <a:pt x="25262" y="12101"/>
                  <a:pt x="26926" y="13272"/>
                </a:cubicBezTo>
                <a:cubicBezTo>
                  <a:pt x="28527" y="14412"/>
                  <a:pt x="29945" y="15767"/>
                  <a:pt x="31639" y="16722"/>
                </a:cubicBezTo>
                <a:cubicBezTo>
                  <a:pt x="32790" y="17371"/>
                  <a:pt x="34125" y="17820"/>
                  <a:pt x="35423" y="17820"/>
                </a:cubicBezTo>
                <a:cubicBezTo>
                  <a:pt x="36036" y="17820"/>
                  <a:pt x="36642" y="17720"/>
                  <a:pt x="37215" y="17492"/>
                </a:cubicBezTo>
                <a:cubicBezTo>
                  <a:pt x="37893" y="17246"/>
                  <a:pt x="38478" y="16815"/>
                  <a:pt x="38848" y="16198"/>
                </a:cubicBezTo>
                <a:cubicBezTo>
                  <a:pt x="39279" y="15428"/>
                  <a:pt x="39248" y="14473"/>
                  <a:pt x="39125" y="13611"/>
                </a:cubicBezTo>
                <a:cubicBezTo>
                  <a:pt x="38909" y="12440"/>
                  <a:pt x="38694" y="11269"/>
                  <a:pt x="37954" y="10284"/>
                </a:cubicBezTo>
                <a:cubicBezTo>
                  <a:pt x="37215" y="9298"/>
                  <a:pt x="36014" y="8836"/>
                  <a:pt x="35059" y="8127"/>
                </a:cubicBezTo>
                <a:cubicBezTo>
                  <a:pt x="31947" y="5816"/>
                  <a:pt x="28774" y="3506"/>
                  <a:pt x="25231" y="1904"/>
                </a:cubicBezTo>
                <a:cubicBezTo>
                  <a:pt x="22726" y="754"/>
                  <a:pt x="19960" y="1"/>
                  <a:pt x="17226" y="1"/>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800076">
            <a:off x="-35699" y="784559"/>
            <a:ext cx="839071" cy="985865"/>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accen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799934">
            <a:off x="-114935" y="2958284"/>
            <a:ext cx="868411" cy="2645850"/>
          </a:xfrm>
          <a:custGeom>
            <a:rect b="b" l="l" r="r" t="t"/>
            <a:pathLst>
              <a:path extrusionOk="0" h="15868" w="5208">
                <a:moveTo>
                  <a:pt x="2377" y="1"/>
                </a:moveTo>
                <a:cubicBezTo>
                  <a:pt x="2179" y="1"/>
                  <a:pt x="1981" y="32"/>
                  <a:pt x="1788" y="98"/>
                </a:cubicBezTo>
                <a:cubicBezTo>
                  <a:pt x="771" y="468"/>
                  <a:pt x="309" y="1700"/>
                  <a:pt x="371" y="2778"/>
                </a:cubicBezTo>
                <a:cubicBezTo>
                  <a:pt x="432" y="3856"/>
                  <a:pt x="894" y="4873"/>
                  <a:pt x="1141" y="5921"/>
                </a:cubicBezTo>
                <a:cubicBezTo>
                  <a:pt x="1449" y="7214"/>
                  <a:pt x="1449" y="8601"/>
                  <a:pt x="1141" y="9895"/>
                </a:cubicBezTo>
                <a:cubicBezTo>
                  <a:pt x="771" y="11404"/>
                  <a:pt x="1" y="12883"/>
                  <a:pt x="124" y="14423"/>
                </a:cubicBezTo>
                <a:cubicBezTo>
                  <a:pt x="186" y="14855"/>
                  <a:pt x="309" y="15348"/>
                  <a:pt x="679" y="15594"/>
                </a:cubicBezTo>
                <a:cubicBezTo>
                  <a:pt x="815" y="15705"/>
                  <a:pt x="996" y="15762"/>
                  <a:pt x="1175" y="15762"/>
                </a:cubicBezTo>
                <a:cubicBezTo>
                  <a:pt x="1443" y="15762"/>
                  <a:pt x="1708" y="15636"/>
                  <a:pt x="1819" y="15378"/>
                </a:cubicBezTo>
                <a:cubicBezTo>
                  <a:pt x="1911" y="15070"/>
                  <a:pt x="1757" y="14670"/>
                  <a:pt x="1973" y="14423"/>
                </a:cubicBezTo>
                <a:cubicBezTo>
                  <a:pt x="2059" y="14294"/>
                  <a:pt x="2189" y="14240"/>
                  <a:pt x="2334" y="14240"/>
                </a:cubicBezTo>
                <a:cubicBezTo>
                  <a:pt x="2604" y="14240"/>
                  <a:pt x="2921" y="14429"/>
                  <a:pt x="3082" y="14670"/>
                </a:cubicBezTo>
                <a:cubicBezTo>
                  <a:pt x="3359" y="15039"/>
                  <a:pt x="3482" y="15532"/>
                  <a:pt x="3883" y="15748"/>
                </a:cubicBezTo>
                <a:cubicBezTo>
                  <a:pt x="4030" y="15831"/>
                  <a:pt x="4172" y="15868"/>
                  <a:pt x="4305" y="15868"/>
                </a:cubicBezTo>
                <a:cubicBezTo>
                  <a:pt x="4809" y="15868"/>
                  <a:pt x="5177" y="15336"/>
                  <a:pt x="5177" y="14824"/>
                </a:cubicBezTo>
                <a:cubicBezTo>
                  <a:pt x="5207" y="14146"/>
                  <a:pt x="4653" y="13592"/>
                  <a:pt x="4345" y="13037"/>
                </a:cubicBezTo>
                <a:cubicBezTo>
                  <a:pt x="3451" y="11281"/>
                  <a:pt x="3390" y="9063"/>
                  <a:pt x="3852" y="7184"/>
                </a:cubicBezTo>
                <a:cubicBezTo>
                  <a:pt x="4098" y="6198"/>
                  <a:pt x="4468" y="5243"/>
                  <a:pt x="4684" y="4226"/>
                </a:cubicBezTo>
                <a:cubicBezTo>
                  <a:pt x="4899" y="3240"/>
                  <a:pt x="4899" y="2131"/>
                  <a:pt x="4376" y="1238"/>
                </a:cubicBezTo>
                <a:cubicBezTo>
                  <a:pt x="3979" y="520"/>
                  <a:pt x="3185" y="1"/>
                  <a:pt x="237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90534" y="2214096"/>
            <a:ext cx="966134" cy="819144"/>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3"/>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4" name="Shape 194"/>
        <p:cNvGrpSpPr/>
        <p:nvPr/>
      </p:nvGrpSpPr>
      <p:grpSpPr>
        <a:xfrm>
          <a:off x="0" y="0"/>
          <a:ext cx="0" cy="0"/>
          <a:chOff x="0" y="0"/>
          <a:chExt cx="0" cy="0"/>
        </a:xfrm>
      </p:grpSpPr>
      <p:sp>
        <p:nvSpPr>
          <p:cNvPr id="195" name="Google Shape;195;p21"/>
          <p:cNvSpPr txBox="1"/>
          <p:nvPr>
            <p:ph idx="1" type="subTitle"/>
          </p:nvPr>
        </p:nvSpPr>
        <p:spPr>
          <a:xfrm>
            <a:off x="1290763" y="2239434"/>
            <a:ext cx="29076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100">
                <a:latin typeface="Chivo"/>
                <a:ea typeface="Chivo"/>
                <a:cs typeface="Chivo"/>
                <a:sym typeface="Chivo"/>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96" name="Google Shape;196;p21"/>
          <p:cNvSpPr txBox="1"/>
          <p:nvPr>
            <p:ph idx="2" type="subTitle"/>
          </p:nvPr>
        </p:nvSpPr>
        <p:spPr>
          <a:xfrm>
            <a:off x="4945638" y="2239434"/>
            <a:ext cx="2907600" cy="37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100">
                <a:latin typeface="Chivo"/>
                <a:ea typeface="Chivo"/>
                <a:cs typeface="Chivo"/>
                <a:sym typeface="Chivo"/>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97" name="Google Shape;197;p21"/>
          <p:cNvSpPr txBox="1"/>
          <p:nvPr>
            <p:ph idx="3" type="subTitle"/>
          </p:nvPr>
        </p:nvSpPr>
        <p:spPr>
          <a:xfrm>
            <a:off x="1290763" y="2607312"/>
            <a:ext cx="2907600" cy="154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98" name="Google Shape;198;p21"/>
          <p:cNvSpPr txBox="1"/>
          <p:nvPr>
            <p:ph idx="4" type="subTitle"/>
          </p:nvPr>
        </p:nvSpPr>
        <p:spPr>
          <a:xfrm>
            <a:off x="4945638" y="2607312"/>
            <a:ext cx="2907600" cy="154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99" name="Google Shape;19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1"/>
          <p:cNvSpPr/>
          <p:nvPr/>
        </p:nvSpPr>
        <p:spPr>
          <a:xfrm rot="-9793769">
            <a:off x="-223262" y="-728135"/>
            <a:ext cx="1250384" cy="2346305"/>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rot="3599926">
            <a:off x="-381141" y="3815084"/>
            <a:ext cx="1504434" cy="1366766"/>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rot="-8100235">
            <a:off x="8116572" y="3365991"/>
            <a:ext cx="1321504" cy="2485002"/>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rot="-9900035">
            <a:off x="8068147" y="-222599"/>
            <a:ext cx="1787049" cy="1515207"/>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rot="-7199882">
            <a:off x="251961" y="4039344"/>
            <a:ext cx="926278" cy="753190"/>
          </a:xfrm>
          <a:custGeom>
            <a:rect b="b" l="l" r="r" t="t"/>
            <a:pathLst>
              <a:path extrusionOk="0" h="31940" w="39280">
                <a:moveTo>
                  <a:pt x="17226" y="1"/>
                </a:moveTo>
                <a:cubicBezTo>
                  <a:pt x="15859" y="1"/>
                  <a:pt x="14500" y="189"/>
                  <a:pt x="13186" y="610"/>
                </a:cubicBezTo>
                <a:cubicBezTo>
                  <a:pt x="8903" y="1996"/>
                  <a:pt x="5761" y="5632"/>
                  <a:pt x="3050" y="9236"/>
                </a:cubicBezTo>
                <a:cubicBezTo>
                  <a:pt x="2095" y="10499"/>
                  <a:pt x="1140" y="11793"/>
                  <a:pt x="616" y="13303"/>
                </a:cubicBezTo>
                <a:cubicBezTo>
                  <a:pt x="185" y="14566"/>
                  <a:pt x="93" y="15890"/>
                  <a:pt x="31" y="17215"/>
                </a:cubicBezTo>
                <a:cubicBezTo>
                  <a:pt x="0" y="18386"/>
                  <a:pt x="31" y="19556"/>
                  <a:pt x="370" y="20696"/>
                </a:cubicBezTo>
                <a:cubicBezTo>
                  <a:pt x="709" y="21805"/>
                  <a:pt x="1448" y="22822"/>
                  <a:pt x="2526" y="23315"/>
                </a:cubicBezTo>
                <a:cubicBezTo>
                  <a:pt x="2857" y="23472"/>
                  <a:pt x="3228" y="23565"/>
                  <a:pt x="3597" y="23565"/>
                </a:cubicBezTo>
                <a:cubicBezTo>
                  <a:pt x="3951" y="23565"/>
                  <a:pt x="4305" y="23480"/>
                  <a:pt x="4621" y="23284"/>
                </a:cubicBezTo>
                <a:cubicBezTo>
                  <a:pt x="5730" y="22637"/>
                  <a:pt x="5761" y="21066"/>
                  <a:pt x="6439" y="19957"/>
                </a:cubicBezTo>
                <a:cubicBezTo>
                  <a:pt x="6531" y="19803"/>
                  <a:pt x="6655" y="19649"/>
                  <a:pt x="6809" y="19526"/>
                </a:cubicBezTo>
                <a:cubicBezTo>
                  <a:pt x="6950" y="19448"/>
                  <a:pt x="7114" y="19414"/>
                  <a:pt x="7281" y="19414"/>
                </a:cubicBezTo>
                <a:cubicBezTo>
                  <a:pt x="7513" y="19414"/>
                  <a:pt x="7751" y="19480"/>
                  <a:pt x="7948" y="19587"/>
                </a:cubicBezTo>
                <a:cubicBezTo>
                  <a:pt x="9273" y="20234"/>
                  <a:pt x="9735" y="21929"/>
                  <a:pt x="9581" y="23407"/>
                </a:cubicBezTo>
                <a:cubicBezTo>
                  <a:pt x="9458" y="24855"/>
                  <a:pt x="8749" y="26242"/>
                  <a:pt x="8719" y="27720"/>
                </a:cubicBezTo>
                <a:cubicBezTo>
                  <a:pt x="8649" y="30601"/>
                  <a:pt x="10026" y="31940"/>
                  <a:pt x="11748" y="31940"/>
                </a:cubicBezTo>
                <a:cubicBezTo>
                  <a:pt x="13818" y="31940"/>
                  <a:pt x="16386" y="30004"/>
                  <a:pt x="17529" y="26488"/>
                </a:cubicBezTo>
                <a:cubicBezTo>
                  <a:pt x="18207" y="24332"/>
                  <a:pt x="18454" y="21867"/>
                  <a:pt x="17314" y="19895"/>
                </a:cubicBezTo>
                <a:cubicBezTo>
                  <a:pt x="16698" y="18848"/>
                  <a:pt x="15712" y="18016"/>
                  <a:pt x="15065" y="16938"/>
                </a:cubicBezTo>
                <a:cubicBezTo>
                  <a:pt x="14264" y="15552"/>
                  <a:pt x="14141" y="13765"/>
                  <a:pt x="14818" y="12286"/>
                </a:cubicBezTo>
                <a:cubicBezTo>
                  <a:pt x="15496" y="10838"/>
                  <a:pt x="17006" y="9791"/>
                  <a:pt x="18638" y="9729"/>
                </a:cubicBezTo>
                <a:cubicBezTo>
                  <a:pt x="18680" y="9728"/>
                  <a:pt x="18722" y="9727"/>
                  <a:pt x="18764" y="9727"/>
                </a:cubicBezTo>
                <a:cubicBezTo>
                  <a:pt x="19705" y="9727"/>
                  <a:pt x="20619" y="10053"/>
                  <a:pt x="21503" y="10407"/>
                </a:cubicBezTo>
                <a:cubicBezTo>
                  <a:pt x="23414" y="11146"/>
                  <a:pt x="25262" y="12101"/>
                  <a:pt x="26926" y="13272"/>
                </a:cubicBezTo>
                <a:cubicBezTo>
                  <a:pt x="28527" y="14412"/>
                  <a:pt x="29945" y="15767"/>
                  <a:pt x="31639" y="16722"/>
                </a:cubicBezTo>
                <a:cubicBezTo>
                  <a:pt x="32790" y="17371"/>
                  <a:pt x="34125" y="17820"/>
                  <a:pt x="35423" y="17820"/>
                </a:cubicBezTo>
                <a:cubicBezTo>
                  <a:pt x="36036" y="17820"/>
                  <a:pt x="36642" y="17720"/>
                  <a:pt x="37215" y="17492"/>
                </a:cubicBezTo>
                <a:cubicBezTo>
                  <a:pt x="37893" y="17246"/>
                  <a:pt x="38478" y="16815"/>
                  <a:pt x="38848" y="16198"/>
                </a:cubicBezTo>
                <a:cubicBezTo>
                  <a:pt x="39279" y="15428"/>
                  <a:pt x="39248" y="14473"/>
                  <a:pt x="39125" y="13611"/>
                </a:cubicBezTo>
                <a:cubicBezTo>
                  <a:pt x="38909" y="12440"/>
                  <a:pt x="38694" y="11269"/>
                  <a:pt x="37954" y="10284"/>
                </a:cubicBezTo>
                <a:cubicBezTo>
                  <a:pt x="37215" y="9298"/>
                  <a:pt x="36014" y="8836"/>
                  <a:pt x="35059" y="8127"/>
                </a:cubicBezTo>
                <a:cubicBezTo>
                  <a:pt x="31947" y="5816"/>
                  <a:pt x="28774" y="3506"/>
                  <a:pt x="25231" y="1904"/>
                </a:cubicBezTo>
                <a:cubicBezTo>
                  <a:pt x="22726" y="754"/>
                  <a:pt x="19960" y="1"/>
                  <a:pt x="17226" y="1"/>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5400000">
            <a:off x="8495574" y="714843"/>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7" name="Google Shape;207;p21"/>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08" name="Shape 208"/>
        <p:cNvGrpSpPr/>
        <p:nvPr/>
      </p:nvGrpSpPr>
      <p:grpSpPr>
        <a:xfrm>
          <a:off x="0" y="0"/>
          <a:ext cx="0" cy="0"/>
          <a:chOff x="0" y="0"/>
          <a:chExt cx="0" cy="0"/>
        </a:xfrm>
      </p:grpSpPr>
      <p:sp>
        <p:nvSpPr>
          <p:cNvPr id="209" name="Google Shape;20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0" name="Google Shape;210;p22"/>
          <p:cNvSpPr txBox="1"/>
          <p:nvPr>
            <p:ph idx="1" type="body"/>
          </p:nvPr>
        </p:nvSpPr>
        <p:spPr>
          <a:xfrm>
            <a:off x="715100" y="1473425"/>
            <a:ext cx="3717000" cy="283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11" name="Google Shape;211;p22"/>
          <p:cNvSpPr txBox="1"/>
          <p:nvPr>
            <p:ph idx="2" type="body"/>
          </p:nvPr>
        </p:nvSpPr>
        <p:spPr>
          <a:xfrm>
            <a:off x="4707002" y="1473425"/>
            <a:ext cx="3717000" cy="283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12" name="Google Shape;212;p22"/>
          <p:cNvSpPr/>
          <p:nvPr/>
        </p:nvSpPr>
        <p:spPr>
          <a:xfrm rot="8999917">
            <a:off x="8471982" y="-708793"/>
            <a:ext cx="1436278" cy="2695130"/>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flipH="1" rot="-1800027">
            <a:off x="8099294" y="3789152"/>
            <a:ext cx="1803860" cy="1638689"/>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rot="-900186">
            <a:off x="-547472" y="3072634"/>
            <a:ext cx="1321538" cy="2484980"/>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rot="4499935">
            <a:off x="-279201" y="-916109"/>
            <a:ext cx="1197385" cy="2251449"/>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rot="1800074">
            <a:off x="8147137" y="335885"/>
            <a:ext cx="563509" cy="605765"/>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rot="6300063">
            <a:off x="232031" y="125423"/>
            <a:ext cx="966138" cy="819147"/>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rot="4500100">
            <a:off x="434685" y="4137610"/>
            <a:ext cx="560815" cy="1708654"/>
          </a:xfrm>
          <a:custGeom>
            <a:rect b="b" l="l" r="r" t="t"/>
            <a:pathLst>
              <a:path extrusionOk="0" h="15868" w="5208">
                <a:moveTo>
                  <a:pt x="2377" y="1"/>
                </a:moveTo>
                <a:cubicBezTo>
                  <a:pt x="2179" y="1"/>
                  <a:pt x="1981" y="32"/>
                  <a:pt x="1788" y="98"/>
                </a:cubicBezTo>
                <a:cubicBezTo>
                  <a:pt x="771" y="468"/>
                  <a:pt x="309" y="1700"/>
                  <a:pt x="371" y="2778"/>
                </a:cubicBezTo>
                <a:cubicBezTo>
                  <a:pt x="432" y="3856"/>
                  <a:pt x="894" y="4873"/>
                  <a:pt x="1141" y="5921"/>
                </a:cubicBezTo>
                <a:cubicBezTo>
                  <a:pt x="1449" y="7214"/>
                  <a:pt x="1449" y="8601"/>
                  <a:pt x="1141" y="9895"/>
                </a:cubicBezTo>
                <a:cubicBezTo>
                  <a:pt x="771" y="11404"/>
                  <a:pt x="1" y="12883"/>
                  <a:pt x="124" y="14423"/>
                </a:cubicBezTo>
                <a:cubicBezTo>
                  <a:pt x="186" y="14855"/>
                  <a:pt x="309" y="15348"/>
                  <a:pt x="679" y="15594"/>
                </a:cubicBezTo>
                <a:cubicBezTo>
                  <a:pt x="815" y="15705"/>
                  <a:pt x="996" y="15762"/>
                  <a:pt x="1175" y="15762"/>
                </a:cubicBezTo>
                <a:cubicBezTo>
                  <a:pt x="1443" y="15762"/>
                  <a:pt x="1708" y="15636"/>
                  <a:pt x="1819" y="15378"/>
                </a:cubicBezTo>
                <a:cubicBezTo>
                  <a:pt x="1911" y="15070"/>
                  <a:pt x="1757" y="14670"/>
                  <a:pt x="1973" y="14423"/>
                </a:cubicBezTo>
                <a:cubicBezTo>
                  <a:pt x="2059" y="14294"/>
                  <a:pt x="2189" y="14240"/>
                  <a:pt x="2334" y="14240"/>
                </a:cubicBezTo>
                <a:cubicBezTo>
                  <a:pt x="2604" y="14240"/>
                  <a:pt x="2921" y="14429"/>
                  <a:pt x="3082" y="14670"/>
                </a:cubicBezTo>
                <a:cubicBezTo>
                  <a:pt x="3359" y="15039"/>
                  <a:pt x="3482" y="15532"/>
                  <a:pt x="3883" y="15748"/>
                </a:cubicBezTo>
                <a:cubicBezTo>
                  <a:pt x="4030" y="15831"/>
                  <a:pt x="4172" y="15868"/>
                  <a:pt x="4305" y="15868"/>
                </a:cubicBezTo>
                <a:cubicBezTo>
                  <a:pt x="4809" y="15868"/>
                  <a:pt x="5177" y="15336"/>
                  <a:pt x="5177" y="14824"/>
                </a:cubicBezTo>
                <a:cubicBezTo>
                  <a:pt x="5207" y="14146"/>
                  <a:pt x="4653" y="13592"/>
                  <a:pt x="4345" y="13037"/>
                </a:cubicBezTo>
                <a:cubicBezTo>
                  <a:pt x="3451" y="11281"/>
                  <a:pt x="3390" y="9063"/>
                  <a:pt x="3852" y="7184"/>
                </a:cubicBezTo>
                <a:cubicBezTo>
                  <a:pt x="4098" y="6198"/>
                  <a:pt x="4468" y="5243"/>
                  <a:pt x="4684" y="4226"/>
                </a:cubicBezTo>
                <a:cubicBezTo>
                  <a:pt x="4899" y="3240"/>
                  <a:pt x="4899" y="2131"/>
                  <a:pt x="4376" y="1238"/>
                </a:cubicBezTo>
                <a:cubicBezTo>
                  <a:pt x="3979" y="520"/>
                  <a:pt x="3185" y="1"/>
                  <a:pt x="2377"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20" name="Google Shape;220;p22"/>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21" name="Shape 221"/>
        <p:cNvGrpSpPr/>
        <p:nvPr/>
      </p:nvGrpSpPr>
      <p:grpSpPr>
        <a:xfrm>
          <a:off x="0" y="0"/>
          <a:ext cx="0" cy="0"/>
          <a:chOff x="0" y="0"/>
          <a:chExt cx="0" cy="0"/>
        </a:xfrm>
      </p:grpSpPr>
      <p:sp>
        <p:nvSpPr>
          <p:cNvPr id="222" name="Google Shape;22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3" name="Google Shape;223;p23"/>
          <p:cNvSpPr txBox="1"/>
          <p:nvPr>
            <p:ph idx="1" type="subTitle"/>
          </p:nvPr>
        </p:nvSpPr>
        <p:spPr>
          <a:xfrm>
            <a:off x="950275" y="2574725"/>
            <a:ext cx="20787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4" name="Google Shape;224;p23"/>
          <p:cNvSpPr txBox="1"/>
          <p:nvPr>
            <p:ph idx="2" type="subTitle"/>
          </p:nvPr>
        </p:nvSpPr>
        <p:spPr>
          <a:xfrm>
            <a:off x="950275" y="2801525"/>
            <a:ext cx="2078700" cy="144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23"/>
          <p:cNvSpPr txBox="1"/>
          <p:nvPr>
            <p:ph idx="3" type="subTitle"/>
          </p:nvPr>
        </p:nvSpPr>
        <p:spPr>
          <a:xfrm>
            <a:off x="3532700" y="2801525"/>
            <a:ext cx="2078700" cy="144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3"/>
          <p:cNvSpPr txBox="1"/>
          <p:nvPr>
            <p:ph idx="4" type="subTitle"/>
          </p:nvPr>
        </p:nvSpPr>
        <p:spPr>
          <a:xfrm>
            <a:off x="6115126" y="2801525"/>
            <a:ext cx="2078700" cy="144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3"/>
          <p:cNvSpPr txBox="1"/>
          <p:nvPr>
            <p:ph idx="5" type="subTitle"/>
          </p:nvPr>
        </p:nvSpPr>
        <p:spPr>
          <a:xfrm>
            <a:off x="3532703" y="2574725"/>
            <a:ext cx="20787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8" name="Google Shape;228;p23"/>
          <p:cNvSpPr txBox="1"/>
          <p:nvPr>
            <p:ph idx="6" type="subTitle"/>
          </p:nvPr>
        </p:nvSpPr>
        <p:spPr>
          <a:xfrm>
            <a:off x="6115132" y="2574725"/>
            <a:ext cx="20787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9" name="Google Shape;229;p23"/>
          <p:cNvSpPr/>
          <p:nvPr/>
        </p:nvSpPr>
        <p:spPr>
          <a:xfrm rot="-2700097">
            <a:off x="7970939" y="-556138"/>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rot="-1455778">
            <a:off x="-472597" y="3129990"/>
            <a:ext cx="1436282" cy="2695138"/>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rot="1800083">
            <a:off x="7806197" y="3130001"/>
            <a:ext cx="1436278" cy="2695130"/>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1799856">
            <a:off x="-354872" y="-707485"/>
            <a:ext cx="1321536" cy="248495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34" name="Google Shape;234;p23"/>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35" name="Shape 235"/>
        <p:cNvGrpSpPr/>
        <p:nvPr/>
      </p:nvGrpSpPr>
      <p:grpSpPr>
        <a:xfrm>
          <a:off x="0" y="0"/>
          <a:ext cx="0" cy="0"/>
          <a:chOff x="0" y="0"/>
          <a:chExt cx="0" cy="0"/>
        </a:xfrm>
      </p:grpSpPr>
      <p:sp>
        <p:nvSpPr>
          <p:cNvPr id="236" name="Google Shape;23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4"/>
          <p:cNvSpPr txBox="1"/>
          <p:nvPr>
            <p:ph idx="1" type="subTitle"/>
          </p:nvPr>
        </p:nvSpPr>
        <p:spPr>
          <a:xfrm>
            <a:off x="2741850" y="1664750"/>
            <a:ext cx="44349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100">
                <a:latin typeface="Chivo"/>
                <a:ea typeface="Chivo"/>
                <a:cs typeface="Chivo"/>
                <a:sym typeface="Chi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8" name="Google Shape;238;p24"/>
          <p:cNvSpPr txBox="1"/>
          <p:nvPr>
            <p:ph idx="2" type="subTitle"/>
          </p:nvPr>
        </p:nvSpPr>
        <p:spPr>
          <a:xfrm>
            <a:off x="2741800" y="2808251"/>
            <a:ext cx="44349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100">
                <a:latin typeface="Chivo"/>
                <a:ea typeface="Chivo"/>
                <a:cs typeface="Chivo"/>
                <a:sym typeface="Chi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 name="Google Shape;239;p24"/>
          <p:cNvSpPr txBox="1"/>
          <p:nvPr>
            <p:ph idx="3" type="subTitle"/>
          </p:nvPr>
        </p:nvSpPr>
        <p:spPr>
          <a:xfrm>
            <a:off x="2741850" y="3951751"/>
            <a:ext cx="44349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100">
                <a:latin typeface="Chivo"/>
                <a:ea typeface="Chivo"/>
                <a:cs typeface="Chivo"/>
                <a:sym typeface="Chi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0" name="Google Shape;240;p24"/>
          <p:cNvSpPr txBox="1"/>
          <p:nvPr>
            <p:ph idx="4" type="subTitle"/>
          </p:nvPr>
        </p:nvSpPr>
        <p:spPr>
          <a:xfrm>
            <a:off x="2741844" y="1295800"/>
            <a:ext cx="3870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4"/>
          <p:cNvSpPr txBox="1"/>
          <p:nvPr>
            <p:ph idx="5" type="subTitle"/>
          </p:nvPr>
        </p:nvSpPr>
        <p:spPr>
          <a:xfrm>
            <a:off x="2741800" y="2439300"/>
            <a:ext cx="3870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4"/>
          <p:cNvSpPr txBox="1"/>
          <p:nvPr>
            <p:ph idx="6" type="subTitle"/>
          </p:nvPr>
        </p:nvSpPr>
        <p:spPr>
          <a:xfrm>
            <a:off x="2741844" y="3582800"/>
            <a:ext cx="3870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24"/>
          <p:cNvSpPr/>
          <p:nvPr/>
        </p:nvSpPr>
        <p:spPr>
          <a:xfrm>
            <a:off x="-414767" y="-184406"/>
            <a:ext cx="1769466" cy="1438817"/>
          </a:xfrm>
          <a:custGeom>
            <a:rect b="b" l="l" r="r" t="t"/>
            <a:pathLst>
              <a:path extrusionOk="0" h="31940" w="39280">
                <a:moveTo>
                  <a:pt x="17226" y="1"/>
                </a:moveTo>
                <a:cubicBezTo>
                  <a:pt x="15859" y="1"/>
                  <a:pt x="14500" y="189"/>
                  <a:pt x="13186" y="610"/>
                </a:cubicBezTo>
                <a:cubicBezTo>
                  <a:pt x="8903" y="1996"/>
                  <a:pt x="5761" y="5632"/>
                  <a:pt x="3050" y="9236"/>
                </a:cubicBezTo>
                <a:cubicBezTo>
                  <a:pt x="2095" y="10499"/>
                  <a:pt x="1140" y="11793"/>
                  <a:pt x="616" y="13303"/>
                </a:cubicBezTo>
                <a:cubicBezTo>
                  <a:pt x="185" y="14566"/>
                  <a:pt x="93" y="15890"/>
                  <a:pt x="31" y="17215"/>
                </a:cubicBezTo>
                <a:cubicBezTo>
                  <a:pt x="0" y="18386"/>
                  <a:pt x="31" y="19556"/>
                  <a:pt x="370" y="20696"/>
                </a:cubicBezTo>
                <a:cubicBezTo>
                  <a:pt x="709" y="21805"/>
                  <a:pt x="1448" y="22822"/>
                  <a:pt x="2526" y="23315"/>
                </a:cubicBezTo>
                <a:cubicBezTo>
                  <a:pt x="2857" y="23472"/>
                  <a:pt x="3228" y="23565"/>
                  <a:pt x="3597" y="23565"/>
                </a:cubicBezTo>
                <a:cubicBezTo>
                  <a:pt x="3951" y="23565"/>
                  <a:pt x="4305" y="23480"/>
                  <a:pt x="4621" y="23284"/>
                </a:cubicBezTo>
                <a:cubicBezTo>
                  <a:pt x="5730" y="22637"/>
                  <a:pt x="5761" y="21066"/>
                  <a:pt x="6439" y="19957"/>
                </a:cubicBezTo>
                <a:cubicBezTo>
                  <a:pt x="6531" y="19803"/>
                  <a:pt x="6655" y="19649"/>
                  <a:pt x="6809" y="19526"/>
                </a:cubicBezTo>
                <a:cubicBezTo>
                  <a:pt x="6950" y="19448"/>
                  <a:pt x="7114" y="19414"/>
                  <a:pt x="7281" y="19414"/>
                </a:cubicBezTo>
                <a:cubicBezTo>
                  <a:pt x="7513" y="19414"/>
                  <a:pt x="7751" y="19480"/>
                  <a:pt x="7948" y="19587"/>
                </a:cubicBezTo>
                <a:cubicBezTo>
                  <a:pt x="9273" y="20234"/>
                  <a:pt x="9735" y="21929"/>
                  <a:pt x="9581" y="23407"/>
                </a:cubicBezTo>
                <a:cubicBezTo>
                  <a:pt x="9458" y="24855"/>
                  <a:pt x="8749" y="26242"/>
                  <a:pt x="8719" y="27720"/>
                </a:cubicBezTo>
                <a:cubicBezTo>
                  <a:pt x="8649" y="30601"/>
                  <a:pt x="10026" y="31940"/>
                  <a:pt x="11748" y="31940"/>
                </a:cubicBezTo>
                <a:cubicBezTo>
                  <a:pt x="13818" y="31940"/>
                  <a:pt x="16386" y="30004"/>
                  <a:pt x="17529" y="26488"/>
                </a:cubicBezTo>
                <a:cubicBezTo>
                  <a:pt x="18207" y="24332"/>
                  <a:pt x="18454" y="21867"/>
                  <a:pt x="17314" y="19895"/>
                </a:cubicBezTo>
                <a:cubicBezTo>
                  <a:pt x="16698" y="18848"/>
                  <a:pt x="15712" y="18016"/>
                  <a:pt x="15065" y="16938"/>
                </a:cubicBezTo>
                <a:cubicBezTo>
                  <a:pt x="14264" y="15552"/>
                  <a:pt x="14141" y="13765"/>
                  <a:pt x="14818" y="12286"/>
                </a:cubicBezTo>
                <a:cubicBezTo>
                  <a:pt x="15496" y="10838"/>
                  <a:pt x="17006" y="9791"/>
                  <a:pt x="18638" y="9729"/>
                </a:cubicBezTo>
                <a:cubicBezTo>
                  <a:pt x="18680" y="9728"/>
                  <a:pt x="18722" y="9727"/>
                  <a:pt x="18764" y="9727"/>
                </a:cubicBezTo>
                <a:cubicBezTo>
                  <a:pt x="19705" y="9727"/>
                  <a:pt x="20619" y="10053"/>
                  <a:pt x="21503" y="10407"/>
                </a:cubicBezTo>
                <a:cubicBezTo>
                  <a:pt x="23414" y="11146"/>
                  <a:pt x="25262" y="12101"/>
                  <a:pt x="26926" y="13272"/>
                </a:cubicBezTo>
                <a:cubicBezTo>
                  <a:pt x="28527" y="14412"/>
                  <a:pt x="29945" y="15767"/>
                  <a:pt x="31639" y="16722"/>
                </a:cubicBezTo>
                <a:cubicBezTo>
                  <a:pt x="32790" y="17371"/>
                  <a:pt x="34125" y="17820"/>
                  <a:pt x="35423" y="17820"/>
                </a:cubicBezTo>
                <a:cubicBezTo>
                  <a:pt x="36036" y="17820"/>
                  <a:pt x="36642" y="17720"/>
                  <a:pt x="37215" y="17492"/>
                </a:cubicBezTo>
                <a:cubicBezTo>
                  <a:pt x="37893" y="17246"/>
                  <a:pt x="38478" y="16815"/>
                  <a:pt x="38848" y="16198"/>
                </a:cubicBezTo>
                <a:cubicBezTo>
                  <a:pt x="39279" y="15428"/>
                  <a:pt x="39248" y="14473"/>
                  <a:pt x="39125" y="13611"/>
                </a:cubicBezTo>
                <a:cubicBezTo>
                  <a:pt x="38909" y="12440"/>
                  <a:pt x="38694" y="11269"/>
                  <a:pt x="37954" y="10284"/>
                </a:cubicBezTo>
                <a:cubicBezTo>
                  <a:pt x="37215" y="9298"/>
                  <a:pt x="36014" y="8836"/>
                  <a:pt x="35059" y="8127"/>
                </a:cubicBezTo>
                <a:cubicBezTo>
                  <a:pt x="31947" y="5816"/>
                  <a:pt x="28774" y="3506"/>
                  <a:pt x="25231" y="1904"/>
                </a:cubicBezTo>
                <a:cubicBezTo>
                  <a:pt x="22726" y="754"/>
                  <a:pt x="19960" y="1"/>
                  <a:pt x="17226" y="1"/>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rot="5400000">
            <a:off x="103690" y="3412089"/>
            <a:ext cx="1436268" cy="2695112"/>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rot="-1800063">
            <a:off x="8365160" y="-337773"/>
            <a:ext cx="1106808" cy="1745543"/>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rot="1799856">
            <a:off x="8535653" y="3366015"/>
            <a:ext cx="1321536" cy="248495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rot="-4068285">
            <a:off x="232030" y="321804"/>
            <a:ext cx="966144" cy="819152"/>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rot="10800000">
            <a:off x="8713137" y="4367418"/>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0" name="Google Shape;250;p24"/>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1" name="Shape 251"/>
        <p:cNvGrpSpPr/>
        <p:nvPr/>
      </p:nvGrpSpPr>
      <p:grpSpPr>
        <a:xfrm>
          <a:off x="0" y="0"/>
          <a:ext cx="0" cy="0"/>
          <a:chOff x="0" y="0"/>
          <a:chExt cx="0" cy="0"/>
        </a:xfrm>
      </p:grpSpPr>
      <p:sp>
        <p:nvSpPr>
          <p:cNvPr id="252" name="Google Shape;25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25"/>
          <p:cNvSpPr txBox="1"/>
          <p:nvPr>
            <p:ph idx="1" type="subTitle"/>
          </p:nvPr>
        </p:nvSpPr>
        <p:spPr>
          <a:xfrm>
            <a:off x="1489700" y="1524400"/>
            <a:ext cx="2810400" cy="379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4" name="Google Shape;254;p25"/>
          <p:cNvSpPr txBox="1"/>
          <p:nvPr>
            <p:ph idx="2" type="subTitle"/>
          </p:nvPr>
        </p:nvSpPr>
        <p:spPr>
          <a:xfrm>
            <a:off x="1489700" y="1751203"/>
            <a:ext cx="2810400" cy="93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25"/>
          <p:cNvSpPr txBox="1"/>
          <p:nvPr>
            <p:ph idx="3" type="subTitle"/>
          </p:nvPr>
        </p:nvSpPr>
        <p:spPr>
          <a:xfrm>
            <a:off x="4844050" y="3390025"/>
            <a:ext cx="2810400" cy="9366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5"/>
          <p:cNvSpPr txBox="1"/>
          <p:nvPr>
            <p:ph idx="4" type="subTitle"/>
          </p:nvPr>
        </p:nvSpPr>
        <p:spPr>
          <a:xfrm>
            <a:off x="1489700" y="3390025"/>
            <a:ext cx="2810400" cy="93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5"/>
          <p:cNvSpPr txBox="1"/>
          <p:nvPr>
            <p:ph idx="5" type="subTitle"/>
          </p:nvPr>
        </p:nvSpPr>
        <p:spPr>
          <a:xfrm>
            <a:off x="4844004" y="1751200"/>
            <a:ext cx="2810400" cy="9366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5"/>
          <p:cNvSpPr txBox="1"/>
          <p:nvPr>
            <p:ph idx="6" type="subTitle"/>
          </p:nvPr>
        </p:nvSpPr>
        <p:spPr>
          <a:xfrm>
            <a:off x="1489711" y="3163225"/>
            <a:ext cx="2810400" cy="379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9" name="Google Shape;259;p25"/>
          <p:cNvSpPr txBox="1"/>
          <p:nvPr>
            <p:ph idx="7" type="subTitle"/>
          </p:nvPr>
        </p:nvSpPr>
        <p:spPr>
          <a:xfrm>
            <a:off x="4844025" y="3163225"/>
            <a:ext cx="2810400" cy="3792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 name="Google Shape;260;p25"/>
          <p:cNvSpPr txBox="1"/>
          <p:nvPr>
            <p:ph idx="8" type="subTitle"/>
          </p:nvPr>
        </p:nvSpPr>
        <p:spPr>
          <a:xfrm>
            <a:off x="4844000" y="1524400"/>
            <a:ext cx="2810400" cy="3792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1" name="Google Shape;261;p25"/>
          <p:cNvSpPr/>
          <p:nvPr/>
        </p:nvSpPr>
        <p:spPr>
          <a:xfrm rot="-899955">
            <a:off x="-336842" y="3093047"/>
            <a:ext cx="868414" cy="2645852"/>
          </a:xfrm>
          <a:custGeom>
            <a:rect b="b" l="l" r="r" t="t"/>
            <a:pathLst>
              <a:path extrusionOk="0" h="15868" w="5208">
                <a:moveTo>
                  <a:pt x="2377" y="1"/>
                </a:moveTo>
                <a:cubicBezTo>
                  <a:pt x="2179" y="1"/>
                  <a:pt x="1981" y="32"/>
                  <a:pt x="1788" y="98"/>
                </a:cubicBezTo>
                <a:cubicBezTo>
                  <a:pt x="771" y="468"/>
                  <a:pt x="309" y="1700"/>
                  <a:pt x="371" y="2778"/>
                </a:cubicBezTo>
                <a:cubicBezTo>
                  <a:pt x="432" y="3856"/>
                  <a:pt x="894" y="4873"/>
                  <a:pt x="1141" y="5921"/>
                </a:cubicBezTo>
                <a:cubicBezTo>
                  <a:pt x="1449" y="7214"/>
                  <a:pt x="1449" y="8601"/>
                  <a:pt x="1141" y="9895"/>
                </a:cubicBezTo>
                <a:cubicBezTo>
                  <a:pt x="771" y="11404"/>
                  <a:pt x="1" y="12883"/>
                  <a:pt x="124" y="14423"/>
                </a:cubicBezTo>
                <a:cubicBezTo>
                  <a:pt x="186" y="14855"/>
                  <a:pt x="309" y="15348"/>
                  <a:pt x="679" y="15594"/>
                </a:cubicBezTo>
                <a:cubicBezTo>
                  <a:pt x="815" y="15705"/>
                  <a:pt x="996" y="15762"/>
                  <a:pt x="1175" y="15762"/>
                </a:cubicBezTo>
                <a:cubicBezTo>
                  <a:pt x="1443" y="15762"/>
                  <a:pt x="1708" y="15636"/>
                  <a:pt x="1819" y="15378"/>
                </a:cubicBezTo>
                <a:cubicBezTo>
                  <a:pt x="1911" y="15070"/>
                  <a:pt x="1757" y="14670"/>
                  <a:pt x="1973" y="14423"/>
                </a:cubicBezTo>
                <a:cubicBezTo>
                  <a:pt x="2059" y="14294"/>
                  <a:pt x="2189" y="14240"/>
                  <a:pt x="2334" y="14240"/>
                </a:cubicBezTo>
                <a:cubicBezTo>
                  <a:pt x="2604" y="14240"/>
                  <a:pt x="2921" y="14429"/>
                  <a:pt x="3082" y="14670"/>
                </a:cubicBezTo>
                <a:cubicBezTo>
                  <a:pt x="3359" y="15039"/>
                  <a:pt x="3482" y="15532"/>
                  <a:pt x="3883" y="15748"/>
                </a:cubicBezTo>
                <a:cubicBezTo>
                  <a:pt x="4030" y="15831"/>
                  <a:pt x="4172" y="15868"/>
                  <a:pt x="4305" y="15868"/>
                </a:cubicBezTo>
                <a:cubicBezTo>
                  <a:pt x="4809" y="15868"/>
                  <a:pt x="5177" y="15336"/>
                  <a:pt x="5177" y="14824"/>
                </a:cubicBezTo>
                <a:cubicBezTo>
                  <a:pt x="5207" y="14146"/>
                  <a:pt x="4653" y="13592"/>
                  <a:pt x="4345" y="13037"/>
                </a:cubicBezTo>
                <a:cubicBezTo>
                  <a:pt x="3451" y="11281"/>
                  <a:pt x="3390" y="9063"/>
                  <a:pt x="3852" y="7184"/>
                </a:cubicBezTo>
                <a:cubicBezTo>
                  <a:pt x="4098" y="6198"/>
                  <a:pt x="4468" y="5243"/>
                  <a:pt x="4684" y="4226"/>
                </a:cubicBezTo>
                <a:cubicBezTo>
                  <a:pt x="4899" y="3240"/>
                  <a:pt x="4899" y="2131"/>
                  <a:pt x="4376" y="1238"/>
                </a:cubicBezTo>
                <a:cubicBezTo>
                  <a:pt x="3979" y="520"/>
                  <a:pt x="3185" y="1"/>
                  <a:pt x="237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rot="8100000">
            <a:off x="8461163" y="-902524"/>
            <a:ext cx="1436269" cy="2695114"/>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rot="1799944">
            <a:off x="-317368" y="-427753"/>
            <a:ext cx="1106786" cy="1745543"/>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rot="-8972168">
            <a:off x="80171" y="4260584"/>
            <a:ext cx="647292" cy="69583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rot="1799957">
            <a:off x="8223006" y="3431706"/>
            <a:ext cx="1254273" cy="2353603"/>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a:off x="8428905" y="125429"/>
            <a:ext cx="966134" cy="819144"/>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68" name="Google Shape;268;p25"/>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69" name="Shape 269"/>
        <p:cNvGrpSpPr/>
        <p:nvPr/>
      </p:nvGrpSpPr>
      <p:grpSpPr>
        <a:xfrm>
          <a:off x="0" y="0"/>
          <a:ext cx="0" cy="0"/>
          <a:chOff x="0" y="0"/>
          <a:chExt cx="0" cy="0"/>
        </a:xfrm>
      </p:grpSpPr>
      <p:sp>
        <p:nvSpPr>
          <p:cNvPr id="270" name="Google Shape;27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1" name="Google Shape;271;p26"/>
          <p:cNvSpPr txBox="1"/>
          <p:nvPr>
            <p:ph idx="1" type="subTitle"/>
          </p:nvPr>
        </p:nvSpPr>
        <p:spPr>
          <a:xfrm>
            <a:off x="1247225" y="1748912"/>
            <a:ext cx="1876200" cy="10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6"/>
          <p:cNvSpPr txBox="1"/>
          <p:nvPr>
            <p:ph idx="2" type="subTitle"/>
          </p:nvPr>
        </p:nvSpPr>
        <p:spPr>
          <a:xfrm>
            <a:off x="3634052" y="1748912"/>
            <a:ext cx="1876200" cy="10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26"/>
          <p:cNvSpPr txBox="1"/>
          <p:nvPr>
            <p:ph idx="3" type="subTitle"/>
          </p:nvPr>
        </p:nvSpPr>
        <p:spPr>
          <a:xfrm>
            <a:off x="6020701" y="1748912"/>
            <a:ext cx="1872000" cy="10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6"/>
          <p:cNvSpPr txBox="1"/>
          <p:nvPr>
            <p:ph idx="4" type="subTitle"/>
          </p:nvPr>
        </p:nvSpPr>
        <p:spPr>
          <a:xfrm>
            <a:off x="1247225" y="3365288"/>
            <a:ext cx="1876200" cy="10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6"/>
          <p:cNvSpPr txBox="1"/>
          <p:nvPr>
            <p:ph idx="5" type="subTitle"/>
          </p:nvPr>
        </p:nvSpPr>
        <p:spPr>
          <a:xfrm>
            <a:off x="3634051" y="3365288"/>
            <a:ext cx="1876200" cy="10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 name="Google Shape;276;p26"/>
          <p:cNvSpPr txBox="1"/>
          <p:nvPr>
            <p:ph idx="6" type="subTitle"/>
          </p:nvPr>
        </p:nvSpPr>
        <p:spPr>
          <a:xfrm>
            <a:off x="6024626" y="3365288"/>
            <a:ext cx="1872000" cy="10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26"/>
          <p:cNvSpPr txBox="1"/>
          <p:nvPr>
            <p:ph idx="7" type="subTitle"/>
          </p:nvPr>
        </p:nvSpPr>
        <p:spPr>
          <a:xfrm>
            <a:off x="1247224" y="1520163"/>
            <a:ext cx="18762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8" name="Google Shape;278;p26"/>
          <p:cNvSpPr txBox="1"/>
          <p:nvPr>
            <p:ph idx="8" type="subTitle"/>
          </p:nvPr>
        </p:nvSpPr>
        <p:spPr>
          <a:xfrm>
            <a:off x="3636050" y="1520163"/>
            <a:ext cx="18720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9" name="Google Shape;279;p26"/>
          <p:cNvSpPr txBox="1"/>
          <p:nvPr>
            <p:ph idx="9" type="subTitle"/>
          </p:nvPr>
        </p:nvSpPr>
        <p:spPr>
          <a:xfrm>
            <a:off x="6024877" y="1520163"/>
            <a:ext cx="18720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0" name="Google Shape;280;p26"/>
          <p:cNvSpPr txBox="1"/>
          <p:nvPr>
            <p:ph idx="13" type="subTitle"/>
          </p:nvPr>
        </p:nvSpPr>
        <p:spPr>
          <a:xfrm>
            <a:off x="1247224" y="3136538"/>
            <a:ext cx="18762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1" name="Google Shape;281;p26"/>
          <p:cNvSpPr txBox="1"/>
          <p:nvPr>
            <p:ph idx="14" type="subTitle"/>
          </p:nvPr>
        </p:nvSpPr>
        <p:spPr>
          <a:xfrm>
            <a:off x="3636050" y="3136538"/>
            <a:ext cx="18720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2" name="Google Shape;282;p26"/>
          <p:cNvSpPr txBox="1"/>
          <p:nvPr>
            <p:ph idx="15" type="subTitle"/>
          </p:nvPr>
        </p:nvSpPr>
        <p:spPr>
          <a:xfrm>
            <a:off x="6024877" y="3136538"/>
            <a:ext cx="1872000" cy="379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latin typeface="Chivo"/>
                <a:ea typeface="Chivo"/>
                <a:cs typeface="Chivo"/>
                <a:sym typeface="Chiv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3" name="Google Shape;283;p26"/>
          <p:cNvSpPr/>
          <p:nvPr/>
        </p:nvSpPr>
        <p:spPr>
          <a:xfrm rot="-953343">
            <a:off x="-584024" y="-184381"/>
            <a:ext cx="1769409" cy="1438771"/>
          </a:xfrm>
          <a:custGeom>
            <a:rect b="b" l="l" r="r" t="t"/>
            <a:pathLst>
              <a:path extrusionOk="0" h="31940" w="39280">
                <a:moveTo>
                  <a:pt x="17226" y="1"/>
                </a:moveTo>
                <a:cubicBezTo>
                  <a:pt x="15859" y="1"/>
                  <a:pt x="14500" y="189"/>
                  <a:pt x="13186" y="610"/>
                </a:cubicBezTo>
                <a:cubicBezTo>
                  <a:pt x="8903" y="1996"/>
                  <a:pt x="5761" y="5632"/>
                  <a:pt x="3050" y="9236"/>
                </a:cubicBezTo>
                <a:cubicBezTo>
                  <a:pt x="2095" y="10499"/>
                  <a:pt x="1140" y="11793"/>
                  <a:pt x="616" y="13303"/>
                </a:cubicBezTo>
                <a:cubicBezTo>
                  <a:pt x="185" y="14566"/>
                  <a:pt x="93" y="15890"/>
                  <a:pt x="31" y="17215"/>
                </a:cubicBezTo>
                <a:cubicBezTo>
                  <a:pt x="0" y="18386"/>
                  <a:pt x="31" y="19556"/>
                  <a:pt x="370" y="20696"/>
                </a:cubicBezTo>
                <a:cubicBezTo>
                  <a:pt x="709" y="21805"/>
                  <a:pt x="1448" y="22822"/>
                  <a:pt x="2526" y="23315"/>
                </a:cubicBezTo>
                <a:cubicBezTo>
                  <a:pt x="2857" y="23472"/>
                  <a:pt x="3228" y="23565"/>
                  <a:pt x="3597" y="23565"/>
                </a:cubicBezTo>
                <a:cubicBezTo>
                  <a:pt x="3951" y="23565"/>
                  <a:pt x="4305" y="23480"/>
                  <a:pt x="4621" y="23284"/>
                </a:cubicBezTo>
                <a:cubicBezTo>
                  <a:pt x="5730" y="22637"/>
                  <a:pt x="5761" y="21066"/>
                  <a:pt x="6439" y="19957"/>
                </a:cubicBezTo>
                <a:cubicBezTo>
                  <a:pt x="6531" y="19803"/>
                  <a:pt x="6655" y="19649"/>
                  <a:pt x="6809" y="19526"/>
                </a:cubicBezTo>
                <a:cubicBezTo>
                  <a:pt x="6950" y="19448"/>
                  <a:pt x="7114" y="19414"/>
                  <a:pt x="7281" y="19414"/>
                </a:cubicBezTo>
                <a:cubicBezTo>
                  <a:pt x="7513" y="19414"/>
                  <a:pt x="7751" y="19480"/>
                  <a:pt x="7948" y="19587"/>
                </a:cubicBezTo>
                <a:cubicBezTo>
                  <a:pt x="9273" y="20234"/>
                  <a:pt x="9735" y="21929"/>
                  <a:pt x="9581" y="23407"/>
                </a:cubicBezTo>
                <a:cubicBezTo>
                  <a:pt x="9458" y="24855"/>
                  <a:pt x="8749" y="26242"/>
                  <a:pt x="8719" y="27720"/>
                </a:cubicBezTo>
                <a:cubicBezTo>
                  <a:pt x="8649" y="30601"/>
                  <a:pt x="10026" y="31940"/>
                  <a:pt x="11748" y="31940"/>
                </a:cubicBezTo>
                <a:cubicBezTo>
                  <a:pt x="13818" y="31940"/>
                  <a:pt x="16386" y="30004"/>
                  <a:pt x="17529" y="26488"/>
                </a:cubicBezTo>
                <a:cubicBezTo>
                  <a:pt x="18207" y="24332"/>
                  <a:pt x="18454" y="21867"/>
                  <a:pt x="17314" y="19895"/>
                </a:cubicBezTo>
                <a:cubicBezTo>
                  <a:pt x="16698" y="18848"/>
                  <a:pt x="15712" y="18016"/>
                  <a:pt x="15065" y="16938"/>
                </a:cubicBezTo>
                <a:cubicBezTo>
                  <a:pt x="14264" y="15552"/>
                  <a:pt x="14141" y="13765"/>
                  <a:pt x="14818" y="12286"/>
                </a:cubicBezTo>
                <a:cubicBezTo>
                  <a:pt x="15496" y="10838"/>
                  <a:pt x="17006" y="9791"/>
                  <a:pt x="18638" y="9729"/>
                </a:cubicBezTo>
                <a:cubicBezTo>
                  <a:pt x="18680" y="9728"/>
                  <a:pt x="18722" y="9727"/>
                  <a:pt x="18764" y="9727"/>
                </a:cubicBezTo>
                <a:cubicBezTo>
                  <a:pt x="19705" y="9727"/>
                  <a:pt x="20619" y="10053"/>
                  <a:pt x="21503" y="10407"/>
                </a:cubicBezTo>
                <a:cubicBezTo>
                  <a:pt x="23414" y="11146"/>
                  <a:pt x="25262" y="12101"/>
                  <a:pt x="26926" y="13272"/>
                </a:cubicBezTo>
                <a:cubicBezTo>
                  <a:pt x="28527" y="14412"/>
                  <a:pt x="29945" y="15767"/>
                  <a:pt x="31639" y="16722"/>
                </a:cubicBezTo>
                <a:cubicBezTo>
                  <a:pt x="32790" y="17371"/>
                  <a:pt x="34125" y="17820"/>
                  <a:pt x="35423" y="17820"/>
                </a:cubicBezTo>
                <a:cubicBezTo>
                  <a:pt x="36036" y="17820"/>
                  <a:pt x="36642" y="17720"/>
                  <a:pt x="37215" y="17492"/>
                </a:cubicBezTo>
                <a:cubicBezTo>
                  <a:pt x="37893" y="17246"/>
                  <a:pt x="38478" y="16815"/>
                  <a:pt x="38848" y="16198"/>
                </a:cubicBezTo>
                <a:cubicBezTo>
                  <a:pt x="39279" y="15428"/>
                  <a:pt x="39248" y="14473"/>
                  <a:pt x="39125" y="13611"/>
                </a:cubicBezTo>
                <a:cubicBezTo>
                  <a:pt x="38909" y="12440"/>
                  <a:pt x="38694" y="11269"/>
                  <a:pt x="37954" y="10284"/>
                </a:cubicBezTo>
                <a:cubicBezTo>
                  <a:pt x="37215" y="9298"/>
                  <a:pt x="36014" y="8836"/>
                  <a:pt x="35059" y="8127"/>
                </a:cubicBezTo>
                <a:cubicBezTo>
                  <a:pt x="31947" y="5816"/>
                  <a:pt x="28774" y="3506"/>
                  <a:pt x="25231" y="1904"/>
                </a:cubicBezTo>
                <a:cubicBezTo>
                  <a:pt x="22726" y="754"/>
                  <a:pt x="19960" y="1"/>
                  <a:pt x="17226" y="1"/>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rot="-5400000">
            <a:off x="8205129" y="3892960"/>
            <a:ext cx="1687879" cy="1431081"/>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rot="-2700000">
            <a:off x="-730227" y="3376468"/>
            <a:ext cx="1254221" cy="2353505"/>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rot="5400000">
            <a:off x="8296860" y="-148355"/>
            <a:ext cx="1504406" cy="1366741"/>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rot="1800140">
            <a:off x="8529997" y="4436934"/>
            <a:ext cx="524841" cy="616669"/>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rot="-4500099">
            <a:off x="29664" y="407978"/>
            <a:ext cx="762853" cy="646791"/>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0" name="Google Shape;290;p26"/>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91" name="Shape 291"/>
        <p:cNvGrpSpPr/>
        <p:nvPr/>
      </p:nvGrpSpPr>
      <p:grpSpPr>
        <a:xfrm>
          <a:off x="0" y="0"/>
          <a:ext cx="0" cy="0"/>
          <a:chOff x="0" y="0"/>
          <a:chExt cx="0" cy="0"/>
        </a:xfrm>
      </p:grpSpPr>
      <p:sp>
        <p:nvSpPr>
          <p:cNvPr id="292" name="Google Shape;292;p27"/>
          <p:cNvSpPr txBox="1"/>
          <p:nvPr>
            <p:ph hasCustomPrompt="1" type="title"/>
          </p:nvPr>
        </p:nvSpPr>
        <p:spPr>
          <a:xfrm>
            <a:off x="1737575" y="2599729"/>
            <a:ext cx="857700" cy="447000"/>
          </a:xfrm>
          <a:prstGeom prst="rect">
            <a:avLst/>
          </a:prstGeom>
          <a:gradFill>
            <a:gsLst>
              <a:gs pos="0">
                <a:schemeClr val="dk1"/>
              </a:gs>
              <a:gs pos="100000">
                <a:schemeClr val="accent4"/>
              </a:gs>
            </a:gsLst>
            <a:lin ang="5400700" scaled="0"/>
          </a:gradFill>
        </p:spPr>
        <p:txBody>
          <a:bodyPr anchorCtr="0" anchor="ctr" bIns="91425" lIns="91425" spcFirstLastPara="1" rIns="91425" wrap="square" tIns="91425">
            <a:noAutofit/>
          </a:bodyPr>
          <a:lstStyle>
            <a:lvl1pPr lvl="0" rtl="0" algn="ctr">
              <a:spcBef>
                <a:spcPts val="0"/>
              </a:spcBef>
              <a:spcAft>
                <a:spcPts val="0"/>
              </a:spcAft>
              <a:buSzPts val="3500"/>
              <a:buNone/>
              <a:defRPr b="1" sz="27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93" name="Google Shape;293;p27"/>
          <p:cNvSpPr txBox="1"/>
          <p:nvPr>
            <p:ph idx="1" type="subTitle"/>
          </p:nvPr>
        </p:nvSpPr>
        <p:spPr>
          <a:xfrm flipH="1">
            <a:off x="1134901" y="3275338"/>
            <a:ext cx="20631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2100">
                <a:latin typeface="Chivo"/>
                <a:ea typeface="Chivo"/>
                <a:cs typeface="Chivo"/>
                <a:sym typeface="Chivo"/>
              </a:defRPr>
            </a:lvl1pPr>
            <a:lvl2pPr lvl="1" rtl="0" algn="ctr">
              <a:lnSpc>
                <a:spcPct val="100000"/>
              </a:lnSpc>
              <a:spcBef>
                <a:spcPts val="0"/>
              </a:spcBef>
              <a:spcAft>
                <a:spcPts val="0"/>
              </a:spcAft>
              <a:buNone/>
              <a:defRPr b="1" sz="2100">
                <a:latin typeface="Chivo"/>
                <a:ea typeface="Chivo"/>
                <a:cs typeface="Chivo"/>
                <a:sym typeface="Chivo"/>
              </a:defRPr>
            </a:lvl2pPr>
            <a:lvl3pPr lvl="2" rtl="0" algn="ctr">
              <a:lnSpc>
                <a:spcPct val="100000"/>
              </a:lnSpc>
              <a:spcBef>
                <a:spcPts val="0"/>
              </a:spcBef>
              <a:spcAft>
                <a:spcPts val="0"/>
              </a:spcAft>
              <a:buNone/>
              <a:defRPr b="1" sz="2100">
                <a:latin typeface="Chivo"/>
                <a:ea typeface="Chivo"/>
                <a:cs typeface="Chivo"/>
                <a:sym typeface="Chivo"/>
              </a:defRPr>
            </a:lvl3pPr>
            <a:lvl4pPr lvl="3" rtl="0" algn="ctr">
              <a:lnSpc>
                <a:spcPct val="100000"/>
              </a:lnSpc>
              <a:spcBef>
                <a:spcPts val="0"/>
              </a:spcBef>
              <a:spcAft>
                <a:spcPts val="0"/>
              </a:spcAft>
              <a:buNone/>
              <a:defRPr b="1" sz="2100">
                <a:latin typeface="Chivo"/>
                <a:ea typeface="Chivo"/>
                <a:cs typeface="Chivo"/>
                <a:sym typeface="Chivo"/>
              </a:defRPr>
            </a:lvl4pPr>
            <a:lvl5pPr lvl="4" rtl="0" algn="ctr">
              <a:lnSpc>
                <a:spcPct val="100000"/>
              </a:lnSpc>
              <a:spcBef>
                <a:spcPts val="0"/>
              </a:spcBef>
              <a:spcAft>
                <a:spcPts val="0"/>
              </a:spcAft>
              <a:buNone/>
              <a:defRPr b="1" sz="2100">
                <a:latin typeface="Chivo"/>
                <a:ea typeface="Chivo"/>
                <a:cs typeface="Chivo"/>
                <a:sym typeface="Chivo"/>
              </a:defRPr>
            </a:lvl5pPr>
            <a:lvl6pPr lvl="5" rtl="0" algn="ctr">
              <a:lnSpc>
                <a:spcPct val="100000"/>
              </a:lnSpc>
              <a:spcBef>
                <a:spcPts val="0"/>
              </a:spcBef>
              <a:spcAft>
                <a:spcPts val="0"/>
              </a:spcAft>
              <a:buNone/>
              <a:defRPr b="1" sz="2100">
                <a:latin typeface="Chivo"/>
                <a:ea typeface="Chivo"/>
                <a:cs typeface="Chivo"/>
                <a:sym typeface="Chivo"/>
              </a:defRPr>
            </a:lvl6pPr>
            <a:lvl7pPr lvl="6" rtl="0" algn="ctr">
              <a:lnSpc>
                <a:spcPct val="100000"/>
              </a:lnSpc>
              <a:spcBef>
                <a:spcPts val="0"/>
              </a:spcBef>
              <a:spcAft>
                <a:spcPts val="0"/>
              </a:spcAft>
              <a:buNone/>
              <a:defRPr b="1" sz="2100">
                <a:latin typeface="Chivo"/>
                <a:ea typeface="Chivo"/>
                <a:cs typeface="Chivo"/>
                <a:sym typeface="Chivo"/>
              </a:defRPr>
            </a:lvl7pPr>
            <a:lvl8pPr lvl="7" rtl="0" algn="ctr">
              <a:lnSpc>
                <a:spcPct val="100000"/>
              </a:lnSpc>
              <a:spcBef>
                <a:spcPts val="0"/>
              </a:spcBef>
              <a:spcAft>
                <a:spcPts val="0"/>
              </a:spcAft>
              <a:buNone/>
              <a:defRPr b="1" sz="2100">
                <a:latin typeface="Chivo"/>
                <a:ea typeface="Chivo"/>
                <a:cs typeface="Chivo"/>
                <a:sym typeface="Chivo"/>
              </a:defRPr>
            </a:lvl8pPr>
            <a:lvl9pPr lvl="8" rtl="0" algn="ctr">
              <a:lnSpc>
                <a:spcPct val="100000"/>
              </a:lnSpc>
              <a:spcBef>
                <a:spcPts val="0"/>
              </a:spcBef>
              <a:spcAft>
                <a:spcPts val="0"/>
              </a:spcAft>
              <a:buNone/>
              <a:defRPr b="1" sz="2100">
                <a:latin typeface="Chivo"/>
                <a:ea typeface="Chivo"/>
                <a:cs typeface="Chivo"/>
                <a:sym typeface="Chivo"/>
              </a:defRPr>
            </a:lvl9pPr>
          </a:lstStyle>
          <a:p/>
        </p:txBody>
      </p:sp>
      <p:sp>
        <p:nvSpPr>
          <p:cNvPr id="294" name="Google Shape;294;p27"/>
          <p:cNvSpPr txBox="1"/>
          <p:nvPr>
            <p:ph idx="2" type="subTitle"/>
          </p:nvPr>
        </p:nvSpPr>
        <p:spPr>
          <a:xfrm flipH="1">
            <a:off x="1134875" y="3494338"/>
            <a:ext cx="2063100" cy="66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295" name="Google Shape;295;p27"/>
          <p:cNvSpPr txBox="1"/>
          <p:nvPr>
            <p:ph hasCustomPrompt="1" idx="3" type="title"/>
          </p:nvPr>
        </p:nvSpPr>
        <p:spPr>
          <a:xfrm>
            <a:off x="4143138" y="2599688"/>
            <a:ext cx="857700" cy="447000"/>
          </a:xfrm>
          <a:prstGeom prst="rect">
            <a:avLst/>
          </a:prstGeom>
          <a:gradFill>
            <a:gsLst>
              <a:gs pos="0">
                <a:schemeClr val="dk1"/>
              </a:gs>
              <a:gs pos="100000">
                <a:schemeClr val="accent4"/>
              </a:gs>
            </a:gsLst>
            <a:lin ang="5400700" scaled="0"/>
          </a:gradFill>
        </p:spPr>
        <p:txBody>
          <a:bodyPr anchorCtr="0" anchor="ctr" bIns="91425" lIns="91425" spcFirstLastPara="1" rIns="91425" wrap="square" tIns="91425">
            <a:noAutofit/>
          </a:bodyPr>
          <a:lstStyle>
            <a:lvl1pPr lvl="0" rtl="0" algn="ctr">
              <a:spcBef>
                <a:spcPts val="0"/>
              </a:spcBef>
              <a:spcAft>
                <a:spcPts val="0"/>
              </a:spcAft>
              <a:buSzPts val="3500"/>
              <a:buNone/>
              <a:defRPr b="1" sz="27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96" name="Google Shape;296;p27"/>
          <p:cNvSpPr txBox="1"/>
          <p:nvPr>
            <p:ph idx="4" type="subTitle"/>
          </p:nvPr>
        </p:nvSpPr>
        <p:spPr>
          <a:xfrm flipH="1">
            <a:off x="3540450" y="3275338"/>
            <a:ext cx="20631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2100">
                <a:latin typeface="Chivo"/>
                <a:ea typeface="Chivo"/>
                <a:cs typeface="Chivo"/>
                <a:sym typeface="Chivo"/>
              </a:defRPr>
            </a:lvl1pPr>
            <a:lvl2pPr lvl="1" rtl="0" algn="ctr">
              <a:lnSpc>
                <a:spcPct val="100000"/>
              </a:lnSpc>
              <a:spcBef>
                <a:spcPts val="0"/>
              </a:spcBef>
              <a:spcAft>
                <a:spcPts val="0"/>
              </a:spcAft>
              <a:buNone/>
              <a:defRPr b="1" sz="2100">
                <a:latin typeface="Chivo"/>
                <a:ea typeface="Chivo"/>
                <a:cs typeface="Chivo"/>
                <a:sym typeface="Chivo"/>
              </a:defRPr>
            </a:lvl2pPr>
            <a:lvl3pPr lvl="2" rtl="0" algn="ctr">
              <a:lnSpc>
                <a:spcPct val="100000"/>
              </a:lnSpc>
              <a:spcBef>
                <a:spcPts val="0"/>
              </a:spcBef>
              <a:spcAft>
                <a:spcPts val="0"/>
              </a:spcAft>
              <a:buNone/>
              <a:defRPr b="1" sz="2100">
                <a:latin typeface="Chivo"/>
                <a:ea typeface="Chivo"/>
                <a:cs typeface="Chivo"/>
                <a:sym typeface="Chivo"/>
              </a:defRPr>
            </a:lvl3pPr>
            <a:lvl4pPr lvl="3" rtl="0" algn="ctr">
              <a:lnSpc>
                <a:spcPct val="100000"/>
              </a:lnSpc>
              <a:spcBef>
                <a:spcPts val="0"/>
              </a:spcBef>
              <a:spcAft>
                <a:spcPts val="0"/>
              </a:spcAft>
              <a:buNone/>
              <a:defRPr b="1" sz="2100">
                <a:latin typeface="Chivo"/>
                <a:ea typeface="Chivo"/>
                <a:cs typeface="Chivo"/>
                <a:sym typeface="Chivo"/>
              </a:defRPr>
            </a:lvl4pPr>
            <a:lvl5pPr lvl="4" rtl="0" algn="ctr">
              <a:lnSpc>
                <a:spcPct val="100000"/>
              </a:lnSpc>
              <a:spcBef>
                <a:spcPts val="0"/>
              </a:spcBef>
              <a:spcAft>
                <a:spcPts val="0"/>
              </a:spcAft>
              <a:buNone/>
              <a:defRPr b="1" sz="2100">
                <a:latin typeface="Chivo"/>
                <a:ea typeface="Chivo"/>
                <a:cs typeface="Chivo"/>
                <a:sym typeface="Chivo"/>
              </a:defRPr>
            </a:lvl5pPr>
            <a:lvl6pPr lvl="5" rtl="0" algn="ctr">
              <a:lnSpc>
                <a:spcPct val="100000"/>
              </a:lnSpc>
              <a:spcBef>
                <a:spcPts val="0"/>
              </a:spcBef>
              <a:spcAft>
                <a:spcPts val="0"/>
              </a:spcAft>
              <a:buNone/>
              <a:defRPr b="1" sz="2100">
                <a:latin typeface="Chivo"/>
                <a:ea typeface="Chivo"/>
                <a:cs typeface="Chivo"/>
                <a:sym typeface="Chivo"/>
              </a:defRPr>
            </a:lvl6pPr>
            <a:lvl7pPr lvl="6" rtl="0" algn="ctr">
              <a:lnSpc>
                <a:spcPct val="100000"/>
              </a:lnSpc>
              <a:spcBef>
                <a:spcPts val="0"/>
              </a:spcBef>
              <a:spcAft>
                <a:spcPts val="0"/>
              </a:spcAft>
              <a:buNone/>
              <a:defRPr b="1" sz="2100">
                <a:latin typeface="Chivo"/>
                <a:ea typeface="Chivo"/>
                <a:cs typeface="Chivo"/>
                <a:sym typeface="Chivo"/>
              </a:defRPr>
            </a:lvl7pPr>
            <a:lvl8pPr lvl="7" rtl="0" algn="ctr">
              <a:lnSpc>
                <a:spcPct val="100000"/>
              </a:lnSpc>
              <a:spcBef>
                <a:spcPts val="0"/>
              </a:spcBef>
              <a:spcAft>
                <a:spcPts val="0"/>
              </a:spcAft>
              <a:buNone/>
              <a:defRPr b="1" sz="2100">
                <a:latin typeface="Chivo"/>
                <a:ea typeface="Chivo"/>
                <a:cs typeface="Chivo"/>
                <a:sym typeface="Chivo"/>
              </a:defRPr>
            </a:lvl8pPr>
            <a:lvl9pPr lvl="8" rtl="0" algn="ctr">
              <a:lnSpc>
                <a:spcPct val="100000"/>
              </a:lnSpc>
              <a:spcBef>
                <a:spcPts val="0"/>
              </a:spcBef>
              <a:spcAft>
                <a:spcPts val="0"/>
              </a:spcAft>
              <a:buNone/>
              <a:defRPr b="1" sz="2100">
                <a:latin typeface="Chivo"/>
                <a:ea typeface="Chivo"/>
                <a:cs typeface="Chivo"/>
                <a:sym typeface="Chivo"/>
              </a:defRPr>
            </a:lvl9pPr>
          </a:lstStyle>
          <a:p/>
        </p:txBody>
      </p:sp>
      <p:sp>
        <p:nvSpPr>
          <p:cNvPr id="297" name="Google Shape;297;p27"/>
          <p:cNvSpPr txBox="1"/>
          <p:nvPr>
            <p:ph idx="5" type="subTitle"/>
          </p:nvPr>
        </p:nvSpPr>
        <p:spPr>
          <a:xfrm flipH="1">
            <a:off x="3540450" y="3494338"/>
            <a:ext cx="2063100" cy="66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298" name="Google Shape;298;p27"/>
          <p:cNvSpPr txBox="1"/>
          <p:nvPr>
            <p:ph hasCustomPrompt="1" idx="6" type="title"/>
          </p:nvPr>
        </p:nvSpPr>
        <p:spPr>
          <a:xfrm>
            <a:off x="6548725" y="2599688"/>
            <a:ext cx="857700" cy="447000"/>
          </a:xfrm>
          <a:prstGeom prst="rect">
            <a:avLst/>
          </a:prstGeom>
          <a:gradFill>
            <a:gsLst>
              <a:gs pos="0">
                <a:schemeClr val="dk1"/>
              </a:gs>
              <a:gs pos="100000">
                <a:schemeClr val="accent4"/>
              </a:gs>
            </a:gsLst>
            <a:lin ang="5400700" scaled="0"/>
          </a:gradFill>
        </p:spPr>
        <p:txBody>
          <a:bodyPr anchorCtr="0" anchor="ctr" bIns="91425" lIns="91425" spcFirstLastPara="1" rIns="91425" wrap="square" tIns="91425">
            <a:noAutofit/>
          </a:bodyPr>
          <a:lstStyle>
            <a:lvl1pPr lvl="0" rtl="0" algn="ctr">
              <a:spcBef>
                <a:spcPts val="0"/>
              </a:spcBef>
              <a:spcAft>
                <a:spcPts val="0"/>
              </a:spcAft>
              <a:buSzPts val="3500"/>
              <a:buNone/>
              <a:defRPr b="1" sz="27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99" name="Google Shape;299;p27"/>
          <p:cNvSpPr txBox="1"/>
          <p:nvPr>
            <p:ph idx="7" type="subTitle"/>
          </p:nvPr>
        </p:nvSpPr>
        <p:spPr>
          <a:xfrm flipH="1">
            <a:off x="5946025" y="3275338"/>
            <a:ext cx="20631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2100">
                <a:latin typeface="Chivo"/>
                <a:ea typeface="Chivo"/>
                <a:cs typeface="Chivo"/>
                <a:sym typeface="Chivo"/>
              </a:defRPr>
            </a:lvl1pPr>
            <a:lvl2pPr lvl="1" rtl="0" algn="ctr">
              <a:lnSpc>
                <a:spcPct val="100000"/>
              </a:lnSpc>
              <a:spcBef>
                <a:spcPts val="0"/>
              </a:spcBef>
              <a:spcAft>
                <a:spcPts val="0"/>
              </a:spcAft>
              <a:buNone/>
              <a:defRPr b="1" sz="2100">
                <a:latin typeface="Chivo"/>
                <a:ea typeface="Chivo"/>
                <a:cs typeface="Chivo"/>
                <a:sym typeface="Chivo"/>
              </a:defRPr>
            </a:lvl2pPr>
            <a:lvl3pPr lvl="2" rtl="0" algn="ctr">
              <a:lnSpc>
                <a:spcPct val="100000"/>
              </a:lnSpc>
              <a:spcBef>
                <a:spcPts val="0"/>
              </a:spcBef>
              <a:spcAft>
                <a:spcPts val="0"/>
              </a:spcAft>
              <a:buNone/>
              <a:defRPr b="1" sz="2100">
                <a:latin typeface="Chivo"/>
                <a:ea typeface="Chivo"/>
                <a:cs typeface="Chivo"/>
                <a:sym typeface="Chivo"/>
              </a:defRPr>
            </a:lvl3pPr>
            <a:lvl4pPr lvl="3" rtl="0" algn="ctr">
              <a:lnSpc>
                <a:spcPct val="100000"/>
              </a:lnSpc>
              <a:spcBef>
                <a:spcPts val="0"/>
              </a:spcBef>
              <a:spcAft>
                <a:spcPts val="0"/>
              </a:spcAft>
              <a:buNone/>
              <a:defRPr b="1" sz="2100">
                <a:latin typeface="Chivo"/>
                <a:ea typeface="Chivo"/>
                <a:cs typeface="Chivo"/>
                <a:sym typeface="Chivo"/>
              </a:defRPr>
            </a:lvl4pPr>
            <a:lvl5pPr lvl="4" rtl="0" algn="ctr">
              <a:lnSpc>
                <a:spcPct val="100000"/>
              </a:lnSpc>
              <a:spcBef>
                <a:spcPts val="0"/>
              </a:spcBef>
              <a:spcAft>
                <a:spcPts val="0"/>
              </a:spcAft>
              <a:buNone/>
              <a:defRPr b="1" sz="2100">
                <a:latin typeface="Chivo"/>
                <a:ea typeface="Chivo"/>
                <a:cs typeface="Chivo"/>
                <a:sym typeface="Chivo"/>
              </a:defRPr>
            </a:lvl5pPr>
            <a:lvl6pPr lvl="5" rtl="0" algn="ctr">
              <a:lnSpc>
                <a:spcPct val="100000"/>
              </a:lnSpc>
              <a:spcBef>
                <a:spcPts val="0"/>
              </a:spcBef>
              <a:spcAft>
                <a:spcPts val="0"/>
              </a:spcAft>
              <a:buNone/>
              <a:defRPr b="1" sz="2100">
                <a:latin typeface="Chivo"/>
                <a:ea typeface="Chivo"/>
                <a:cs typeface="Chivo"/>
                <a:sym typeface="Chivo"/>
              </a:defRPr>
            </a:lvl6pPr>
            <a:lvl7pPr lvl="6" rtl="0" algn="ctr">
              <a:lnSpc>
                <a:spcPct val="100000"/>
              </a:lnSpc>
              <a:spcBef>
                <a:spcPts val="0"/>
              </a:spcBef>
              <a:spcAft>
                <a:spcPts val="0"/>
              </a:spcAft>
              <a:buNone/>
              <a:defRPr b="1" sz="2100">
                <a:latin typeface="Chivo"/>
                <a:ea typeface="Chivo"/>
                <a:cs typeface="Chivo"/>
                <a:sym typeface="Chivo"/>
              </a:defRPr>
            </a:lvl7pPr>
            <a:lvl8pPr lvl="7" rtl="0" algn="ctr">
              <a:lnSpc>
                <a:spcPct val="100000"/>
              </a:lnSpc>
              <a:spcBef>
                <a:spcPts val="0"/>
              </a:spcBef>
              <a:spcAft>
                <a:spcPts val="0"/>
              </a:spcAft>
              <a:buNone/>
              <a:defRPr b="1" sz="2100">
                <a:latin typeface="Chivo"/>
                <a:ea typeface="Chivo"/>
                <a:cs typeface="Chivo"/>
                <a:sym typeface="Chivo"/>
              </a:defRPr>
            </a:lvl8pPr>
            <a:lvl9pPr lvl="8" rtl="0" algn="ctr">
              <a:lnSpc>
                <a:spcPct val="100000"/>
              </a:lnSpc>
              <a:spcBef>
                <a:spcPts val="0"/>
              </a:spcBef>
              <a:spcAft>
                <a:spcPts val="0"/>
              </a:spcAft>
              <a:buNone/>
              <a:defRPr b="1" sz="2100">
                <a:latin typeface="Chivo"/>
                <a:ea typeface="Chivo"/>
                <a:cs typeface="Chivo"/>
                <a:sym typeface="Chivo"/>
              </a:defRPr>
            </a:lvl9pPr>
          </a:lstStyle>
          <a:p/>
        </p:txBody>
      </p:sp>
      <p:sp>
        <p:nvSpPr>
          <p:cNvPr id="300" name="Google Shape;300;p27"/>
          <p:cNvSpPr txBox="1"/>
          <p:nvPr>
            <p:ph idx="8" type="subTitle"/>
          </p:nvPr>
        </p:nvSpPr>
        <p:spPr>
          <a:xfrm flipH="1">
            <a:off x="5946025" y="3494338"/>
            <a:ext cx="2063100" cy="66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301" name="Google Shape;301;p27"/>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27"/>
          <p:cNvSpPr/>
          <p:nvPr/>
        </p:nvSpPr>
        <p:spPr>
          <a:xfrm rot="-3600091">
            <a:off x="-552304" y="-131865"/>
            <a:ext cx="1769449" cy="1438803"/>
          </a:xfrm>
          <a:custGeom>
            <a:rect b="b" l="l" r="r" t="t"/>
            <a:pathLst>
              <a:path extrusionOk="0" h="31940" w="39280">
                <a:moveTo>
                  <a:pt x="17226" y="1"/>
                </a:moveTo>
                <a:cubicBezTo>
                  <a:pt x="15859" y="1"/>
                  <a:pt x="14500" y="189"/>
                  <a:pt x="13186" y="610"/>
                </a:cubicBezTo>
                <a:cubicBezTo>
                  <a:pt x="8903" y="1996"/>
                  <a:pt x="5761" y="5632"/>
                  <a:pt x="3050" y="9236"/>
                </a:cubicBezTo>
                <a:cubicBezTo>
                  <a:pt x="2095" y="10499"/>
                  <a:pt x="1140" y="11793"/>
                  <a:pt x="616" y="13303"/>
                </a:cubicBezTo>
                <a:cubicBezTo>
                  <a:pt x="185" y="14566"/>
                  <a:pt x="93" y="15890"/>
                  <a:pt x="31" y="17215"/>
                </a:cubicBezTo>
                <a:cubicBezTo>
                  <a:pt x="0" y="18386"/>
                  <a:pt x="31" y="19556"/>
                  <a:pt x="370" y="20696"/>
                </a:cubicBezTo>
                <a:cubicBezTo>
                  <a:pt x="709" y="21805"/>
                  <a:pt x="1448" y="22822"/>
                  <a:pt x="2526" y="23315"/>
                </a:cubicBezTo>
                <a:cubicBezTo>
                  <a:pt x="2857" y="23472"/>
                  <a:pt x="3228" y="23565"/>
                  <a:pt x="3597" y="23565"/>
                </a:cubicBezTo>
                <a:cubicBezTo>
                  <a:pt x="3951" y="23565"/>
                  <a:pt x="4305" y="23480"/>
                  <a:pt x="4621" y="23284"/>
                </a:cubicBezTo>
                <a:cubicBezTo>
                  <a:pt x="5730" y="22637"/>
                  <a:pt x="5761" y="21066"/>
                  <a:pt x="6439" y="19957"/>
                </a:cubicBezTo>
                <a:cubicBezTo>
                  <a:pt x="6531" y="19803"/>
                  <a:pt x="6655" y="19649"/>
                  <a:pt x="6809" y="19526"/>
                </a:cubicBezTo>
                <a:cubicBezTo>
                  <a:pt x="6950" y="19448"/>
                  <a:pt x="7114" y="19414"/>
                  <a:pt x="7281" y="19414"/>
                </a:cubicBezTo>
                <a:cubicBezTo>
                  <a:pt x="7513" y="19414"/>
                  <a:pt x="7751" y="19480"/>
                  <a:pt x="7948" y="19587"/>
                </a:cubicBezTo>
                <a:cubicBezTo>
                  <a:pt x="9273" y="20234"/>
                  <a:pt x="9735" y="21929"/>
                  <a:pt x="9581" y="23407"/>
                </a:cubicBezTo>
                <a:cubicBezTo>
                  <a:pt x="9458" y="24855"/>
                  <a:pt x="8749" y="26242"/>
                  <a:pt x="8719" y="27720"/>
                </a:cubicBezTo>
                <a:cubicBezTo>
                  <a:pt x="8649" y="30601"/>
                  <a:pt x="10026" y="31940"/>
                  <a:pt x="11748" y="31940"/>
                </a:cubicBezTo>
                <a:cubicBezTo>
                  <a:pt x="13818" y="31940"/>
                  <a:pt x="16386" y="30004"/>
                  <a:pt x="17529" y="26488"/>
                </a:cubicBezTo>
                <a:cubicBezTo>
                  <a:pt x="18207" y="24332"/>
                  <a:pt x="18454" y="21867"/>
                  <a:pt x="17314" y="19895"/>
                </a:cubicBezTo>
                <a:cubicBezTo>
                  <a:pt x="16698" y="18848"/>
                  <a:pt x="15712" y="18016"/>
                  <a:pt x="15065" y="16938"/>
                </a:cubicBezTo>
                <a:cubicBezTo>
                  <a:pt x="14264" y="15552"/>
                  <a:pt x="14141" y="13765"/>
                  <a:pt x="14818" y="12286"/>
                </a:cubicBezTo>
                <a:cubicBezTo>
                  <a:pt x="15496" y="10838"/>
                  <a:pt x="17006" y="9791"/>
                  <a:pt x="18638" y="9729"/>
                </a:cubicBezTo>
                <a:cubicBezTo>
                  <a:pt x="18680" y="9728"/>
                  <a:pt x="18722" y="9727"/>
                  <a:pt x="18764" y="9727"/>
                </a:cubicBezTo>
                <a:cubicBezTo>
                  <a:pt x="19705" y="9727"/>
                  <a:pt x="20619" y="10053"/>
                  <a:pt x="21503" y="10407"/>
                </a:cubicBezTo>
                <a:cubicBezTo>
                  <a:pt x="23414" y="11146"/>
                  <a:pt x="25262" y="12101"/>
                  <a:pt x="26926" y="13272"/>
                </a:cubicBezTo>
                <a:cubicBezTo>
                  <a:pt x="28527" y="14412"/>
                  <a:pt x="29945" y="15767"/>
                  <a:pt x="31639" y="16722"/>
                </a:cubicBezTo>
                <a:cubicBezTo>
                  <a:pt x="32790" y="17371"/>
                  <a:pt x="34125" y="17820"/>
                  <a:pt x="35423" y="17820"/>
                </a:cubicBezTo>
                <a:cubicBezTo>
                  <a:pt x="36036" y="17820"/>
                  <a:pt x="36642" y="17720"/>
                  <a:pt x="37215" y="17492"/>
                </a:cubicBezTo>
                <a:cubicBezTo>
                  <a:pt x="37893" y="17246"/>
                  <a:pt x="38478" y="16815"/>
                  <a:pt x="38848" y="16198"/>
                </a:cubicBezTo>
                <a:cubicBezTo>
                  <a:pt x="39279" y="15428"/>
                  <a:pt x="39248" y="14473"/>
                  <a:pt x="39125" y="13611"/>
                </a:cubicBezTo>
                <a:cubicBezTo>
                  <a:pt x="38909" y="12440"/>
                  <a:pt x="38694" y="11269"/>
                  <a:pt x="37954" y="10284"/>
                </a:cubicBezTo>
                <a:cubicBezTo>
                  <a:pt x="37215" y="9298"/>
                  <a:pt x="36014" y="8836"/>
                  <a:pt x="35059" y="8127"/>
                </a:cubicBezTo>
                <a:cubicBezTo>
                  <a:pt x="31947" y="5816"/>
                  <a:pt x="28774" y="3506"/>
                  <a:pt x="25231" y="1904"/>
                </a:cubicBezTo>
                <a:cubicBezTo>
                  <a:pt x="22726" y="754"/>
                  <a:pt x="19960" y="1"/>
                  <a:pt x="17226" y="1"/>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rot="1800083">
            <a:off x="8040810" y="2989213"/>
            <a:ext cx="1436278" cy="2695130"/>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rot="-609997">
            <a:off x="-302714" y="2655582"/>
            <a:ext cx="868411" cy="2645842"/>
          </a:xfrm>
          <a:custGeom>
            <a:rect b="b" l="l" r="r" t="t"/>
            <a:pathLst>
              <a:path extrusionOk="0" h="15868" w="5208">
                <a:moveTo>
                  <a:pt x="2377" y="1"/>
                </a:moveTo>
                <a:cubicBezTo>
                  <a:pt x="2179" y="1"/>
                  <a:pt x="1981" y="32"/>
                  <a:pt x="1788" y="98"/>
                </a:cubicBezTo>
                <a:cubicBezTo>
                  <a:pt x="771" y="468"/>
                  <a:pt x="309" y="1700"/>
                  <a:pt x="371" y="2778"/>
                </a:cubicBezTo>
                <a:cubicBezTo>
                  <a:pt x="432" y="3856"/>
                  <a:pt x="894" y="4873"/>
                  <a:pt x="1141" y="5921"/>
                </a:cubicBezTo>
                <a:cubicBezTo>
                  <a:pt x="1449" y="7214"/>
                  <a:pt x="1449" y="8601"/>
                  <a:pt x="1141" y="9895"/>
                </a:cubicBezTo>
                <a:cubicBezTo>
                  <a:pt x="771" y="11404"/>
                  <a:pt x="1" y="12883"/>
                  <a:pt x="124" y="14423"/>
                </a:cubicBezTo>
                <a:cubicBezTo>
                  <a:pt x="186" y="14855"/>
                  <a:pt x="309" y="15348"/>
                  <a:pt x="679" y="15594"/>
                </a:cubicBezTo>
                <a:cubicBezTo>
                  <a:pt x="815" y="15705"/>
                  <a:pt x="996" y="15762"/>
                  <a:pt x="1175" y="15762"/>
                </a:cubicBezTo>
                <a:cubicBezTo>
                  <a:pt x="1443" y="15762"/>
                  <a:pt x="1708" y="15636"/>
                  <a:pt x="1819" y="15378"/>
                </a:cubicBezTo>
                <a:cubicBezTo>
                  <a:pt x="1911" y="15070"/>
                  <a:pt x="1757" y="14670"/>
                  <a:pt x="1973" y="14423"/>
                </a:cubicBezTo>
                <a:cubicBezTo>
                  <a:pt x="2059" y="14294"/>
                  <a:pt x="2189" y="14240"/>
                  <a:pt x="2334" y="14240"/>
                </a:cubicBezTo>
                <a:cubicBezTo>
                  <a:pt x="2604" y="14240"/>
                  <a:pt x="2921" y="14429"/>
                  <a:pt x="3082" y="14670"/>
                </a:cubicBezTo>
                <a:cubicBezTo>
                  <a:pt x="3359" y="15039"/>
                  <a:pt x="3482" y="15532"/>
                  <a:pt x="3883" y="15748"/>
                </a:cubicBezTo>
                <a:cubicBezTo>
                  <a:pt x="4030" y="15831"/>
                  <a:pt x="4172" y="15868"/>
                  <a:pt x="4305" y="15868"/>
                </a:cubicBezTo>
                <a:cubicBezTo>
                  <a:pt x="4809" y="15868"/>
                  <a:pt x="5177" y="15336"/>
                  <a:pt x="5177" y="14824"/>
                </a:cubicBezTo>
                <a:cubicBezTo>
                  <a:pt x="5207" y="14146"/>
                  <a:pt x="4653" y="13592"/>
                  <a:pt x="4345" y="13037"/>
                </a:cubicBezTo>
                <a:cubicBezTo>
                  <a:pt x="3451" y="11281"/>
                  <a:pt x="3390" y="9063"/>
                  <a:pt x="3852" y="7184"/>
                </a:cubicBezTo>
                <a:cubicBezTo>
                  <a:pt x="4098" y="6198"/>
                  <a:pt x="4468" y="5243"/>
                  <a:pt x="4684" y="4226"/>
                </a:cubicBezTo>
                <a:cubicBezTo>
                  <a:pt x="4899" y="3240"/>
                  <a:pt x="4899" y="2131"/>
                  <a:pt x="4376" y="1238"/>
                </a:cubicBezTo>
                <a:cubicBezTo>
                  <a:pt x="3979" y="520"/>
                  <a:pt x="3185" y="1"/>
                  <a:pt x="2377" y="1"/>
                </a:cubicBezTo>
                <a:close/>
              </a:path>
            </a:pathLst>
          </a:custGeom>
          <a:gradFill>
            <a:gsLst>
              <a:gs pos="0">
                <a:schemeClr val="accent2"/>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rot="900094">
            <a:off x="8102391" y="-150500"/>
            <a:ext cx="1404830" cy="1191040"/>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rot="-5400000">
            <a:off x="130462" y="284656"/>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rot="899917">
            <a:off x="8329886" y="3813576"/>
            <a:ext cx="493832" cy="954832"/>
          </a:xfrm>
          <a:custGeom>
            <a:rect b="b" l="l" r="r" t="t"/>
            <a:pathLst>
              <a:path extrusionOk="0" h="36992" w="19132">
                <a:moveTo>
                  <a:pt x="7084" y="0"/>
                </a:moveTo>
                <a:cubicBezTo>
                  <a:pt x="6483" y="0"/>
                  <a:pt x="5953" y="183"/>
                  <a:pt x="5422" y="628"/>
                </a:cubicBezTo>
                <a:cubicBezTo>
                  <a:pt x="3759" y="2045"/>
                  <a:pt x="2034" y="4849"/>
                  <a:pt x="1910" y="7036"/>
                </a:cubicBezTo>
                <a:cubicBezTo>
                  <a:pt x="1756" y="9747"/>
                  <a:pt x="3482" y="12150"/>
                  <a:pt x="4991" y="14399"/>
                </a:cubicBezTo>
                <a:cubicBezTo>
                  <a:pt x="6531" y="16679"/>
                  <a:pt x="7979" y="19390"/>
                  <a:pt x="7209" y="21978"/>
                </a:cubicBezTo>
                <a:cubicBezTo>
                  <a:pt x="6839" y="23271"/>
                  <a:pt x="5977" y="24319"/>
                  <a:pt x="5145" y="25335"/>
                </a:cubicBezTo>
                <a:lnTo>
                  <a:pt x="3019" y="27954"/>
                </a:lnTo>
                <a:cubicBezTo>
                  <a:pt x="1880" y="29310"/>
                  <a:pt x="709" y="30758"/>
                  <a:pt x="370" y="32514"/>
                </a:cubicBezTo>
                <a:cubicBezTo>
                  <a:pt x="0" y="34270"/>
                  <a:pt x="801" y="36364"/>
                  <a:pt x="2496" y="36888"/>
                </a:cubicBezTo>
                <a:cubicBezTo>
                  <a:pt x="2719" y="36954"/>
                  <a:pt x="2960" y="36992"/>
                  <a:pt x="3200" y="36992"/>
                </a:cubicBezTo>
                <a:cubicBezTo>
                  <a:pt x="3523" y="36992"/>
                  <a:pt x="3846" y="36924"/>
                  <a:pt x="4128" y="36765"/>
                </a:cubicBezTo>
                <a:cubicBezTo>
                  <a:pt x="4467" y="36580"/>
                  <a:pt x="4714" y="36272"/>
                  <a:pt x="4960" y="35964"/>
                </a:cubicBezTo>
                <a:cubicBezTo>
                  <a:pt x="6470" y="33931"/>
                  <a:pt x="7209" y="31404"/>
                  <a:pt x="7794" y="28940"/>
                </a:cubicBezTo>
                <a:cubicBezTo>
                  <a:pt x="7949" y="28385"/>
                  <a:pt x="8195" y="27708"/>
                  <a:pt x="8780" y="27615"/>
                </a:cubicBezTo>
                <a:cubicBezTo>
                  <a:pt x="8801" y="27613"/>
                  <a:pt x="8822" y="27613"/>
                  <a:pt x="8843" y="27613"/>
                </a:cubicBezTo>
                <a:cubicBezTo>
                  <a:pt x="9188" y="27613"/>
                  <a:pt x="9501" y="27847"/>
                  <a:pt x="9705" y="28108"/>
                </a:cubicBezTo>
                <a:cubicBezTo>
                  <a:pt x="10968" y="29618"/>
                  <a:pt x="10013" y="32175"/>
                  <a:pt x="11245" y="33715"/>
                </a:cubicBezTo>
                <a:cubicBezTo>
                  <a:pt x="11749" y="34320"/>
                  <a:pt x="12510" y="34595"/>
                  <a:pt x="13297" y="34595"/>
                </a:cubicBezTo>
                <a:cubicBezTo>
                  <a:pt x="13953" y="34595"/>
                  <a:pt x="14628" y="34404"/>
                  <a:pt x="15188" y="34054"/>
                </a:cubicBezTo>
                <a:cubicBezTo>
                  <a:pt x="16390" y="33315"/>
                  <a:pt x="17129" y="31959"/>
                  <a:pt x="17622" y="30634"/>
                </a:cubicBezTo>
                <a:cubicBezTo>
                  <a:pt x="19131" y="26568"/>
                  <a:pt x="19039" y="22132"/>
                  <a:pt x="18762" y="17788"/>
                </a:cubicBezTo>
                <a:cubicBezTo>
                  <a:pt x="18546" y="14399"/>
                  <a:pt x="18238" y="10918"/>
                  <a:pt x="16821" y="7837"/>
                </a:cubicBezTo>
                <a:cubicBezTo>
                  <a:pt x="16051" y="6143"/>
                  <a:pt x="15003" y="4633"/>
                  <a:pt x="13956" y="3124"/>
                </a:cubicBezTo>
                <a:cubicBezTo>
                  <a:pt x="13463" y="2446"/>
                  <a:pt x="12970" y="1737"/>
                  <a:pt x="12231" y="1337"/>
                </a:cubicBezTo>
                <a:cubicBezTo>
                  <a:pt x="11091" y="690"/>
                  <a:pt x="9242" y="382"/>
                  <a:pt x="7949" y="104"/>
                </a:cubicBezTo>
                <a:cubicBezTo>
                  <a:pt x="7642" y="37"/>
                  <a:pt x="7356" y="0"/>
                  <a:pt x="7084"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09" name="Google Shape;309;p27"/>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0" name="Shape 310"/>
        <p:cNvGrpSpPr/>
        <p:nvPr/>
      </p:nvGrpSpPr>
      <p:grpSpPr>
        <a:xfrm>
          <a:off x="0" y="0"/>
          <a:ext cx="0" cy="0"/>
          <a:chOff x="0" y="0"/>
          <a:chExt cx="0" cy="0"/>
        </a:xfrm>
      </p:grpSpPr>
      <p:sp>
        <p:nvSpPr>
          <p:cNvPr id="311" name="Google Shape;311;p28"/>
          <p:cNvSpPr txBox="1"/>
          <p:nvPr>
            <p:ph type="ctrTitle"/>
          </p:nvPr>
        </p:nvSpPr>
        <p:spPr>
          <a:xfrm>
            <a:off x="715098" y="535000"/>
            <a:ext cx="3669900" cy="9450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2" name="Google Shape;312;p28"/>
          <p:cNvSpPr txBox="1"/>
          <p:nvPr>
            <p:ph idx="1" type="subTitle"/>
          </p:nvPr>
        </p:nvSpPr>
        <p:spPr>
          <a:xfrm>
            <a:off x="715100" y="1611288"/>
            <a:ext cx="3669900" cy="12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3" name="Google Shape;313;p28"/>
          <p:cNvSpPr txBox="1"/>
          <p:nvPr/>
        </p:nvSpPr>
        <p:spPr>
          <a:xfrm>
            <a:off x="715088" y="3537050"/>
            <a:ext cx="36699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accent3"/>
                </a:solidFill>
                <a:latin typeface="Roboto"/>
                <a:ea typeface="Roboto"/>
                <a:cs typeface="Roboto"/>
                <a:sym typeface="Roboto"/>
              </a:rPr>
              <a:t>CREDITS:</a:t>
            </a:r>
            <a:r>
              <a:rPr lang="en" sz="1200">
                <a:solidFill>
                  <a:schemeClr val="accent3"/>
                </a:solidFill>
                <a:latin typeface="Roboto"/>
                <a:ea typeface="Roboto"/>
                <a:cs typeface="Roboto"/>
                <a:sym typeface="Roboto"/>
              </a:rPr>
              <a:t> This presentation template was created by </a:t>
            </a:r>
            <a:r>
              <a:rPr b="1" lang="en" sz="1200">
                <a:solidFill>
                  <a:schemeClr val="accent3"/>
                </a:solidFill>
                <a:uFill>
                  <a:noFill/>
                </a:uFill>
                <a:latin typeface="Roboto"/>
                <a:ea typeface="Roboto"/>
                <a:cs typeface="Roboto"/>
                <a:sym typeface="Roboto"/>
                <a:hlinkClick r:id="rId2">
                  <a:extLst>
                    <a:ext uri="{A12FA001-AC4F-418D-AE19-62706E023703}">
                      <ahyp:hlinkClr val="tx"/>
                    </a:ext>
                  </a:extLst>
                </a:hlinkClick>
              </a:rPr>
              <a:t>Slidesgo</a:t>
            </a:r>
            <a:r>
              <a:rPr b="1" lang="en" sz="1200">
                <a:solidFill>
                  <a:schemeClr val="accent3"/>
                </a:solidFill>
                <a:latin typeface="Roboto"/>
                <a:ea typeface="Roboto"/>
                <a:cs typeface="Roboto"/>
                <a:sym typeface="Roboto"/>
              </a:rPr>
              <a:t>, </a:t>
            </a:r>
            <a:r>
              <a:rPr lang="en" sz="1200">
                <a:solidFill>
                  <a:schemeClr val="accent3"/>
                </a:solidFill>
                <a:latin typeface="Roboto"/>
                <a:ea typeface="Roboto"/>
                <a:cs typeface="Roboto"/>
                <a:sym typeface="Roboto"/>
              </a:rPr>
              <a:t>including icons by </a:t>
            </a:r>
            <a:r>
              <a:rPr b="1" lang="en" sz="1200">
                <a:solidFill>
                  <a:schemeClr val="accent3"/>
                </a:solidFill>
                <a:uFill>
                  <a:noFill/>
                </a:uFill>
                <a:latin typeface="Roboto"/>
                <a:ea typeface="Roboto"/>
                <a:cs typeface="Roboto"/>
                <a:sym typeface="Roboto"/>
                <a:hlinkClick r:id="rId3">
                  <a:extLst>
                    <a:ext uri="{A12FA001-AC4F-418D-AE19-62706E023703}">
                      <ahyp:hlinkClr val="tx"/>
                    </a:ext>
                  </a:extLst>
                </a:hlinkClick>
              </a:rPr>
              <a:t>Flaticon</a:t>
            </a:r>
            <a:r>
              <a:rPr b="1" lang="en" sz="1200">
                <a:solidFill>
                  <a:schemeClr val="accent3"/>
                </a:solidFill>
                <a:latin typeface="Roboto"/>
                <a:ea typeface="Roboto"/>
                <a:cs typeface="Roboto"/>
                <a:sym typeface="Roboto"/>
              </a:rPr>
              <a:t> </a:t>
            </a:r>
            <a:r>
              <a:rPr lang="en" sz="1200">
                <a:solidFill>
                  <a:schemeClr val="accent3"/>
                </a:solidFill>
                <a:latin typeface="Roboto"/>
                <a:ea typeface="Roboto"/>
                <a:cs typeface="Roboto"/>
                <a:sym typeface="Roboto"/>
              </a:rPr>
              <a:t>and infographics &amp; images by </a:t>
            </a:r>
            <a:r>
              <a:rPr b="1" lang="en" sz="1200">
                <a:solidFill>
                  <a:schemeClr val="accent3"/>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accent3"/>
              </a:solidFill>
              <a:highlight>
                <a:srgbClr val="DFDEFC"/>
              </a:highlight>
              <a:latin typeface="Roboto"/>
              <a:ea typeface="Roboto"/>
              <a:cs typeface="Roboto"/>
              <a:sym typeface="Roboto"/>
            </a:endParaRPr>
          </a:p>
        </p:txBody>
      </p:sp>
      <p:sp>
        <p:nvSpPr>
          <p:cNvPr id="314" name="Google Shape;31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5" name="Google Shape;315;p28"/>
          <p:cNvPicPr preferRelativeResize="0"/>
          <p:nvPr/>
        </p:nvPicPr>
        <p:blipFill rotWithShape="1">
          <a:blip r:embed="rId5">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6" name="Shape 316"/>
        <p:cNvGrpSpPr/>
        <p:nvPr/>
      </p:nvGrpSpPr>
      <p:grpSpPr>
        <a:xfrm>
          <a:off x="0" y="0"/>
          <a:ext cx="0" cy="0"/>
          <a:chOff x="0" y="0"/>
          <a:chExt cx="0" cy="0"/>
        </a:xfrm>
      </p:grpSpPr>
      <p:sp>
        <p:nvSpPr>
          <p:cNvPr id="317" name="Google Shape;317;p29"/>
          <p:cNvSpPr/>
          <p:nvPr/>
        </p:nvSpPr>
        <p:spPr>
          <a:xfrm flipH="1" rot="-3599973">
            <a:off x="7860464" y="-617247"/>
            <a:ext cx="1803860" cy="1638689"/>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rot="8100000">
            <a:off x="7763087" y="-269816"/>
            <a:ext cx="725590" cy="1609615"/>
          </a:xfrm>
          <a:custGeom>
            <a:rect b="b" l="l" r="r" t="t"/>
            <a:pathLst>
              <a:path extrusionOk="0" h="20779" w="9366">
                <a:moveTo>
                  <a:pt x="7405" y="0"/>
                </a:moveTo>
                <a:cubicBezTo>
                  <a:pt x="7256" y="0"/>
                  <a:pt x="7107" y="25"/>
                  <a:pt x="6963" y="78"/>
                </a:cubicBezTo>
                <a:cubicBezTo>
                  <a:pt x="6439" y="294"/>
                  <a:pt x="6100" y="849"/>
                  <a:pt x="5638" y="1218"/>
                </a:cubicBezTo>
                <a:cubicBezTo>
                  <a:pt x="5193" y="1579"/>
                  <a:pt x="4645" y="1764"/>
                  <a:pt x="4096" y="1764"/>
                </a:cubicBezTo>
                <a:cubicBezTo>
                  <a:pt x="3847" y="1764"/>
                  <a:pt x="3598" y="1726"/>
                  <a:pt x="3359" y="1650"/>
                </a:cubicBezTo>
                <a:cubicBezTo>
                  <a:pt x="2927" y="1526"/>
                  <a:pt x="2527" y="1280"/>
                  <a:pt x="2126" y="1095"/>
                </a:cubicBezTo>
                <a:cubicBezTo>
                  <a:pt x="1808" y="948"/>
                  <a:pt x="1452" y="821"/>
                  <a:pt x="1102" y="821"/>
                </a:cubicBezTo>
                <a:cubicBezTo>
                  <a:pt x="1011" y="821"/>
                  <a:pt x="921" y="830"/>
                  <a:pt x="832" y="849"/>
                </a:cubicBezTo>
                <a:cubicBezTo>
                  <a:pt x="401" y="941"/>
                  <a:pt x="1" y="1372"/>
                  <a:pt x="62" y="1804"/>
                </a:cubicBezTo>
                <a:cubicBezTo>
                  <a:pt x="155" y="2728"/>
                  <a:pt x="1603" y="3221"/>
                  <a:pt x="2249" y="3714"/>
                </a:cubicBezTo>
                <a:cubicBezTo>
                  <a:pt x="3050" y="4299"/>
                  <a:pt x="3420" y="5254"/>
                  <a:pt x="3605" y="6209"/>
                </a:cubicBezTo>
                <a:cubicBezTo>
                  <a:pt x="4005" y="8088"/>
                  <a:pt x="3913" y="10091"/>
                  <a:pt x="3328" y="11908"/>
                </a:cubicBezTo>
                <a:cubicBezTo>
                  <a:pt x="3020" y="12863"/>
                  <a:pt x="2619" y="13757"/>
                  <a:pt x="2311" y="14681"/>
                </a:cubicBezTo>
                <a:cubicBezTo>
                  <a:pt x="2003" y="15605"/>
                  <a:pt x="1818" y="16560"/>
                  <a:pt x="1757" y="17515"/>
                </a:cubicBezTo>
                <a:cubicBezTo>
                  <a:pt x="1695" y="18162"/>
                  <a:pt x="1726" y="18809"/>
                  <a:pt x="1941" y="19395"/>
                </a:cubicBezTo>
                <a:cubicBezTo>
                  <a:pt x="2157" y="20011"/>
                  <a:pt x="2619" y="20534"/>
                  <a:pt x="3235" y="20719"/>
                </a:cubicBezTo>
                <a:cubicBezTo>
                  <a:pt x="3380" y="20760"/>
                  <a:pt x="3524" y="20779"/>
                  <a:pt x="3667" y="20779"/>
                </a:cubicBezTo>
                <a:cubicBezTo>
                  <a:pt x="4502" y="20779"/>
                  <a:pt x="5297" y="20140"/>
                  <a:pt x="5823" y="19456"/>
                </a:cubicBezTo>
                <a:cubicBezTo>
                  <a:pt x="7579" y="17115"/>
                  <a:pt x="7672" y="13972"/>
                  <a:pt x="7456" y="11046"/>
                </a:cubicBezTo>
                <a:cubicBezTo>
                  <a:pt x="7302" y="9444"/>
                  <a:pt x="7117" y="7749"/>
                  <a:pt x="7641" y="6240"/>
                </a:cubicBezTo>
                <a:cubicBezTo>
                  <a:pt x="7918" y="5377"/>
                  <a:pt x="8411" y="4638"/>
                  <a:pt x="8781" y="3837"/>
                </a:cubicBezTo>
                <a:cubicBezTo>
                  <a:pt x="9150" y="3005"/>
                  <a:pt x="9366" y="2081"/>
                  <a:pt x="9058" y="1249"/>
                </a:cubicBezTo>
                <a:cubicBezTo>
                  <a:pt x="8829" y="562"/>
                  <a:pt x="8115" y="0"/>
                  <a:pt x="7405"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rot="-5400102">
            <a:off x="8148171" y="3940753"/>
            <a:ext cx="1814255" cy="1538321"/>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1"/>
              </a:gs>
              <a:gs pos="50000">
                <a:schemeClr val="accent2"/>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rot="-5400000">
            <a:off x="6447449" y="6095143"/>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rot="-8972168">
            <a:off x="5468046" y="5823934"/>
            <a:ext cx="647292" cy="69583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rot="2700000">
            <a:off x="-113235" y="-1100701"/>
            <a:ext cx="1250393" cy="2346323"/>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rot="-1799934">
            <a:off x="-371510" y="3285572"/>
            <a:ext cx="868411" cy="2645850"/>
          </a:xfrm>
          <a:custGeom>
            <a:rect b="b" l="l" r="r" t="t"/>
            <a:pathLst>
              <a:path extrusionOk="0" h="15868" w="5208">
                <a:moveTo>
                  <a:pt x="2377" y="1"/>
                </a:moveTo>
                <a:cubicBezTo>
                  <a:pt x="2179" y="1"/>
                  <a:pt x="1981" y="32"/>
                  <a:pt x="1788" y="98"/>
                </a:cubicBezTo>
                <a:cubicBezTo>
                  <a:pt x="771" y="468"/>
                  <a:pt x="309" y="1700"/>
                  <a:pt x="371" y="2778"/>
                </a:cubicBezTo>
                <a:cubicBezTo>
                  <a:pt x="432" y="3856"/>
                  <a:pt x="894" y="4873"/>
                  <a:pt x="1141" y="5921"/>
                </a:cubicBezTo>
                <a:cubicBezTo>
                  <a:pt x="1449" y="7214"/>
                  <a:pt x="1449" y="8601"/>
                  <a:pt x="1141" y="9895"/>
                </a:cubicBezTo>
                <a:cubicBezTo>
                  <a:pt x="771" y="11404"/>
                  <a:pt x="1" y="12883"/>
                  <a:pt x="124" y="14423"/>
                </a:cubicBezTo>
                <a:cubicBezTo>
                  <a:pt x="186" y="14855"/>
                  <a:pt x="309" y="15348"/>
                  <a:pt x="679" y="15594"/>
                </a:cubicBezTo>
                <a:cubicBezTo>
                  <a:pt x="815" y="15705"/>
                  <a:pt x="996" y="15762"/>
                  <a:pt x="1175" y="15762"/>
                </a:cubicBezTo>
                <a:cubicBezTo>
                  <a:pt x="1443" y="15762"/>
                  <a:pt x="1708" y="15636"/>
                  <a:pt x="1819" y="15378"/>
                </a:cubicBezTo>
                <a:cubicBezTo>
                  <a:pt x="1911" y="15070"/>
                  <a:pt x="1757" y="14670"/>
                  <a:pt x="1973" y="14423"/>
                </a:cubicBezTo>
                <a:cubicBezTo>
                  <a:pt x="2059" y="14294"/>
                  <a:pt x="2189" y="14240"/>
                  <a:pt x="2334" y="14240"/>
                </a:cubicBezTo>
                <a:cubicBezTo>
                  <a:pt x="2604" y="14240"/>
                  <a:pt x="2921" y="14429"/>
                  <a:pt x="3082" y="14670"/>
                </a:cubicBezTo>
                <a:cubicBezTo>
                  <a:pt x="3359" y="15039"/>
                  <a:pt x="3482" y="15532"/>
                  <a:pt x="3883" y="15748"/>
                </a:cubicBezTo>
                <a:cubicBezTo>
                  <a:pt x="4030" y="15831"/>
                  <a:pt x="4172" y="15868"/>
                  <a:pt x="4305" y="15868"/>
                </a:cubicBezTo>
                <a:cubicBezTo>
                  <a:pt x="4809" y="15868"/>
                  <a:pt x="5177" y="15336"/>
                  <a:pt x="5177" y="14824"/>
                </a:cubicBezTo>
                <a:cubicBezTo>
                  <a:pt x="5207" y="14146"/>
                  <a:pt x="4653" y="13592"/>
                  <a:pt x="4345" y="13037"/>
                </a:cubicBezTo>
                <a:cubicBezTo>
                  <a:pt x="3451" y="11281"/>
                  <a:pt x="3390" y="9063"/>
                  <a:pt x="3852" y="7184"/>
                </a:cubicBezTo>
                <a:cubicBezTo>
                  <a:pt x="4098" y="6198"/>
                  <a:pt x="4468" y="5243"/>
                  <a:pt x="4684" y="4226"/>
                </a:cubicBezTo>
                <a:cubicBezTo>
                  <a:pt x="4899" y="3240"/>
                  <a:pt x="4899" y="2131"/>
                  <a:pt x="4376" y="1238"/>
                </a:cubicBezTo>
                <a:cubicBezTo>
                  <a:pt x="3979" y="520"/>
                  <a:pt x="3185" y="1"/>
                  <a:pt x="237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rot="-5400000">
            <a:off x="218037" y="4407031"/>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6" name="Google Shape;326;p29"/>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327" name="Shape 327"/>
        <p:cNvGrpSpPr/>
        <p:nvPr/>
      </p:nvGrpSpPr>
      <p:grpSpPr>
        <a:xfrm>
          <a:off x="0" y="0"/>
          <a:ext cx="0" cy="0"/>
          <a:chOff x="0" y="0"/>
          <a:chExt cx="0" cy="0"/>
        </a:xfrm>
      </p:grpSpPr>
      <p:sp>
        <p:nvSpPr>
          <p:cNvPr id="328" name="Google Shape;328;p30"/>
          <p:cNvSpPr/>
          <p:nvPr/>
        </p:nvSpPr>
        <p:spPr>
          <a:xfrm rot="7808474">
            <a:off x="8718045" y="-820559"/>
            <a:ext cx="1254263" cy="2353584"/>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rot="-3534167">
            <a:off x="-574591" y="-426879"/>
            <a:ext cx="1847419" cy="1566224"/>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rot="3599917">
            <a:off x="7995139" y="3362347"/>
            <a:ext cx="1436278" cy="2695130"/>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rot="8100000">
            <a:off x="-369012" y="3260939"/>
            <a:ext cx="1436269" cy="2695114"/>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rot="5400128">
            <a:off x="-197383" y="303259"/>
            <a:ext cx="839072" cy="985867"/>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accen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380666" y="2162171"/>
            <a:ext cx="966134" cy="819144"/>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rot="-4068285">
            <a:off x="8230205" y="4300329"/>
            <a:ext cx="966144" cy="819152"/>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rot="9000015">
            <a:off x="8512118" y="327985"/>
            <a:ext cx="915105" cy="1720677"/>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37" name="Google Shape;337;p30"/>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4"/>
          <p:cNvSpPr txBox="1"/>
          <p:nvPr>
            <p:ph idx="1" type="body"/>
          </p:nvPr>
        </p:nvSpPr>
        <p:spPr>
          <a:xfrm>
            <a:off x="1892500" y="1214438"/>
            <a:ext cx="5358900" cy="326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2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2" name="Google Shape;32;p4"/>
          <p:cNvSpPr/>
          <p:nvPr/>
        </p:nvSpPr>
        <p:spPr>
          <a:xfrm rot="-8999917">
            <a:off x="-274754" y="-957540"/>
            <a:ext cx="1436278" cy="2695130"/>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2700117">
            <a:off x="-539552" y="3421019"/>
            <a:ext cx="1321550" cy="2485002"/>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rot="-3599973">
            <a:off x="7961764" y="-764672"/>
            <a:ext cx="1803860" cy="1638689"/>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161637" y="142143"/>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8300497" y="3892949"/>
            <a:ext cx="1687879" cy="1431081"/>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899983">
            <a:off x="8301849" y="187082"/>
            <a:ext cx="647286" cy="695823"/>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4"/>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txBox="1"/>
          <p:nvPr>
            <p:ph idx="1" type="subTitle"/>
          </p:nvPr>
        </p:nvSpPr>
        <p:spPr>
          <a:xfrm>
            <a:off x="1457425" y="2333775"/>
            <a:ext cx="2574300" cy="435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100">
                <a:latin typeface="Chivo"/>
                <a:ea typeface="Chivo"/>
                <a:cs typeface="Chivo"/>
                <a:sym typeface="Chivo"/>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2" name="Google Shape;42;p5"/>
          <p:cNvSpPr txBox="1"/>
          <p:nvPr>
            <p:ph idx="2" type="subTitle"/>
          </p:nvPr>
        </p:nvSpPr>
        <p:spPr>
          <a:xfrm>
            <a:off x="5112290" y="2333775"/>
            <a:ext cx="2574300" cy="435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100">
                <a:latin typeface="Chivo"/>
                <a:ea typeface="Chivo"/>
                <a:cs typeface="Chivo"/>
                <a:sym typeface="Chiv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5"/>
          <p:cNvSpPr txBox="1"/>
          <p:nvPr>
            <p:ph idx="3" type="subTitle"/>
          </p:nvPr>
        </p:nvSpPr>
        <p:spPr>
          <a:xfrm>
            <a:off x="1457425" y="2669875"/>
            <a:ext cx="2574300" cy="13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112296" y="2669875"/>
            <a:ext cx="2574300" cy="13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p:nvPr/>
        </p:nvSpPr>
        <p:spPr>
          <a:xfrm rot="127920">
            <a:off x="-271516" y="-337751"/>
            <a:ext cx="1106815" cy="1745510"/>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1799856">
            <a:off x="8219328" y="3283490"/>
            <a:ext cx="1321536" cy="248495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7200030">
            <a:off x="-92141" y="3713976"/>
            <a:ext cx="1118380" cy="2102896"/>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3599926">
            <a:off x="8225284" y="-371479"/>
            <a:ext cx="1504434" cy="1366766"/>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267727" y="4062175"/>
            <a:ext cx="801582" cy="679627"/>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9899937">
            <a:off x="8445141" y="776162"/>
            <a:ext cx="563501" cy="605756"/>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3" name="Google Shape;53;p5"/>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6"/>
          <p:cNvSpPr/>
          <p:nvPr/>
        </p:nvSpPr>
        <p:spPr>
          <a:xfrm rot="8100000">
            <a:off x="-413174" y="3160264"/>
            <a:ext cx="1436269" cy="2695114"/>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rot="8100000">
            <a:off x="7961790" y="-458124"/>
            <a:ext cx="934201" cy="1806292"/>
          </a:xfrm>
          <a:custGeom>
            <a:rect b="b" l="l" r="r" t="t"/>
            <a:pathLst>
              <a:path extrusionOk="0" h="36992" w="19132">
                <a:moveTo>
                  <a:pt x="7084" y="0"/>
                </a:moveTo>
                <a:cubicBezTo>
                  <a:pt x="6483" y="0"/>
                  <a:pt x="5953" y="183"/>
                  <a:pt x="5422" y="628"/>
                </a:cubicBezTo>
                <a:cubicBezTo>
                  <a:pt x="3759" y="2045"/>
                  <a:pt x="2034" y="4849"/>
                  <a:pt x="1910" y="7036"/>
                </a:cubicBezTo>
                <a:cubicBezTo>
                  <a:pt x="1756" y="9747"/>
                  <a:pt x="3482" y="12150"/>
                  <a:pt x="4991" y="14399"/>
                </a:cubicBezTo>
                <a:cubicBezTo>
                  <a:pt x="6531" y="16679"/>
                  <a:pt x="7979" y="19390"/>
                  <a:pt x="7209" y="21978"/>
                </a:cubicBezTo>
                <a:cubicBezTo>
                  <a:pt x="6839" y="23271"/>
                  <a:pt x="5977" y="24319"/>
                  <a:pt x="5145" y="25335"/>
                </a:cubicBezTo>
                <a:lnTo>
                  <a:pt x="3019" y="27954"/>
                </a:lnTo>
                <a:cubicBezTo>
                  <a:pt x="1880" y="29310"/>
                  <a:pt x="709" y="30758"/>
                  <a:pt x="370" y="32514"/>
                </a:cubicBezTo>
                <a:cubicBezTo>
                  <a:pt x="0" y="34270"/>
                  <a:pt x="801" y="36364"/>
                  <a:pt x="2496" y="36888"/>
                </a:cubicBezTo>
                <a:cubicBezTo>
                  <a:pt x="2719" y="36954"/>
                  <a:pt x="2960" y="36992"/>
                  <a:pt x="3200" y="36992"/>
                </a:cubicBezTo>
                <a:cubicBezTo>
                  <a:pt x="3523" y="36992"/>
                  <a:pt x="3846" y="36924"/>
                  <a:pt x="4128" y="36765"/>
                </a:cubicBezTo>
                <a:cubicBezTo>
                  <a:pt x="4467" y="36580"/>
                  <a:pt x="4714" y="36272"/>
                  <a:pt x="4960" y="35964"/>
                </a:cubicBezTo>
                <a:cubicBezTo>
                  <a:pt x="6470" y="33931"/>
                  <a:pt x="7209" y="31404"/>
                  <a:pt x="7794" y="28940"/>
                </a:cubicBezTo>
                <a:cubicBezTo>
                  <a:pt x="7949" y="28385"/>
                  <a:pt x="8195" y="27708"/>
                  <a:pt x="8780" y="27615"/>
                </a:cubicBezTo>
                <a:cubicBezTo>
                  <a:pt x="8801" y="27613"/>
                  <a:pt x="8822" y="27613"/>
                  <a:pt x="8843" y="27613"/>
                </a:cubicBezTo>
                <a:cubicBezTo>
                  <a:pt x="9188" y="27613"/>
                  <a:pt x="9501" y="27847"/>
                  <a:pt x="9705" y="28108"/>
                </a:cubicBezTo>
                <a:cubicBezTo>
                  <a:pt x="10968" y="29618"/>
                  <a:pt x="10013" y="32175"/>
                  <a:pt x="11245" y="33715"/>
                </a:cubicBezTo>
                <a:cubicBezTo>
                  <a:pt x="11749" y="34320"/>
                  <a:pt x="12510" y="34595"/>
                  <a:pt x="13297" y="34595"/>
                </a:cubicBezTo>
                <a:cubicBezTo>
                  <a:pt x="13953" y="34595"/>
                  <a:pt x="14628" y="34404"/>
                  <a:pt x="15188" y="34054"/>
                </a:cubicBezTo>
                <a:cubicBezTo>
                  <a:pt x="16390" y="33315"/>
                  <a:pt x="17129" y="31959"/>
                  <a:pt x="17622" y="30634"/>
                </a:cubicBezTo>
                <a:cubicBezTo>
                  <a:pt x="19131" y="26568"/>
                  <a:pt x="19039" y="22132"/>
                  <a:pt x="18762" y="17788"/>
                </a:cubicBezTo>
                <a:cubicBezTo>
                  <a:pt x="18546" y="14399"/>
                  <a:pt x="18238" y="10918"/>
                  <a:pt x="16821" y="7837"/>
                </a:cubicBezTo>
                <a:cubicBezTo>
                  <a:pt x="16051" y="6143"/>
                  <a:pt x="15003" y="4633"/>
                  <a:pt x="13956" y="3124"/>
                </a:cubicBezTo>
                <a:cubicBezTo>
                  <a:pt x="13463" y="2446"/>
                  <a:pt x="12970" y="1737"/>
                  <a:pt x="12231" y="1337"/>
                </a:cubicBezTo>
                <a:cubicBezTo>
                  <a:pt x="11091" y="690"/>
                  <a:pt x="9242" y="382"/>
                  <a:pt x="7949" y="104"/>
                </a:cubicBezTo>
                <a:cubicBezTo>
                  <a:pt x="7642" y="37"/>
                  <a:pt x="7356" y="0"/>
                  <a:pt x="7084" y="0"/>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6"/>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500"/>
              <a:buNone/>
              <a:defRPr b="1"/>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p:txBody>
      </p:sp>
      <p:sp>
        <p:nvSpPr>
          <p:cNvPr id="62" name="Google Shape;62;p7"/>
          <p:cNvSpPr txBox="1"/>
          <p:nvPr>
            <p:ph idx="1" type="subTitle"/>
          </p:nvPr>
        </p:nvSpPr>
        <p:spPr>
          <a:xfrm>
            <a:off x="803175" y="1702025"/>
            <a:ext cx="3711900" cy="221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200"/>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
        <p:nvSpPr>
          <p:cNvPr id="63" name="Google Shape;63;p7"/>
          <p:cNvSpPr/>
          <p:nvPr>
            <p:ph idx="2" type="pic"/>
          </p:nvPr>
        </p:nvSpPr>
        <p:spPr>
          <a:xfrm>
            <a:off x="4669675" y="1389525"/>
            <a:ext cx="3613500" cy="2842200"/>
          </a:xfrm>
          <a:prstGeom prst="rect">
            <a:avLst/>
          </a:prstGeom>
          <a:noFill/>
          <a:ln>
            <a:noFill/>
          </a:ln>
        </p:spPr>
      </p:sp>
      <p:sp>
        <p:nvSpPr>
          <p:cNvPr id="64" name="Google Shape;64;p7"/>
          <p:cNvSpPr/>
          <p:nvPr/>
        </p:nvSpPr>
        <p:spPr>
          <a:xfrm flipH="1" rot="-1530512">
            <a:off x="8383527" y="-196739"/>
            <a:ext cx="1106783" cy="1745536"/>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rot="4499937">
            <a:off x="-374707" y="3925127"/>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rot="-3600028">
            <a:off x="8092958" y="4078161"/>
            <a:ext cx="1687903" cy="1431101"/>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rot="2699883">
            <a:off x="-209933" y="-797484"/>
            <a:ext cx="1321550" cy="2485002"/>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314566" y="4198933"/>
            <a:ext cx="966134" cy="819144"/>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rot="10269750">
            <a:off x="8473616" y="187080"/>
            <a:ext cx="647301" cy="69584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7"/>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72" name="Shape 72"/>
        <p:cNvGrpSpPr/>
        <p:nvPr/>
      </p:nvGrpSpPr>
      <p:grpSpPr>
        <a:xfrm>
          <a:off x="0" y="0"/>
          <a:ext cx="0" cy="0"/>
          <a:chOff x="0" y="0"/>
          <a:chExt cx="0" cy="0"/>
        </a:xfrm>
      </p:grpSpPr>
      <p:sp>
        <p:nvSpPr>
          <p:cNvPr id="73" name="Google Shape;73;p8"/>
          <p:cNvSpPr txBox="1"/>
          <p:nvPr>
            <p:ph type="title"/>
          </p:nvPr>
        </p:nvSpPr>
        <p:spPr>
          <a:xfrm>
            <a:off x="1388100" y="1373100"/>
            <a:ext cx="6367800" cy="2397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1"/>
              </a:buClr>
              <a:buSzPts val="6000"/>
              <a:buNone/>
              <a:defRPr b="1" sz="7000">
                <a:solidFill>
                  <a:schemeClr val="dk1"/>
                </a:solidFill>
              </a:defRPr>
            </a:lvl1pPr>
            <a:lvl2pPr lvl="1" algn="ctr">
              <a:spcBef>
                <a:spcPts val="0"/>
              </a:spcBef>
              <a:spcAft>
                <a:spcPts val="0"/>
              </a:spcAft>
              <a:buClr>
                <a:schemeClr val="dk1"/>
              </a:buClr>
              <a:buSzPts val="6000"/>
              <a:buNone/>
              <a:defRPr sz="6000">
                <a:solidFill>
                  <a:schemeClr val="dk1"/>
                </a:solidFill>
              </a:defRPr>
            </a:lvl2pPr>
            <a:lvl3pPr lvl="2" algn="ctr">
              <a:spcBef>
                <a:spcPts val="0"/>
              </a:spcBef>
              <a:spcAft>
                <a:spcPts val="0"/>
              </a:spcAft>
              <a:buClr>
                <a:schemeClr val="dk1"/>
              </a:buClr>
              <a:buSzPts val="6000"/>
              <a:buNone/>
              <a:defRPr sz="6000">
                <a:solidFill>
                  <a:schemeClr val="dk1"/>
                </a:solidFill>
              </a:defRPr>
            </a:lvl3pPr>
            <a:lvl4pPr lvl="3" algn="ctr">
              <a:spcBef>
                <a:spcPts val="0"/>
              </a:spcBef>
              <a:spcAft>
                <a:spcPts val="0"/>
              </a:spcAft>
              <a:buClr>
                <a:schemeClr val="dk1"/>
              </a:buClr>
              <a:buSzPts val="6000"/>
              <a:buNone/>
              <a:defRPr sz="6000">
                <a:solidFill>
                  <a:schemeClr val="dk1"/>
                </a:solidFill>
              </a:defRPr>
            </a:lvl4pPr>
            <a:lvl5pPr lvl="4" algn="ctr">
              <a:spcBef>
                <a:spcPts val="0"/>
              </a:spcBef>
              <a:spcAft>
                <a:spcPts val="0"/>
              </a:spcAft>
              <a:buClr>
                <a:schemeClr val="dk1"/>
              </a:buClr>
              <a:buSzPts val="6000"/>
              <a:buNone/>
              <a:defRPr sz="6000">
                <a:solidFill>
                  <a:schemeClr val="dk1"/>
                </a:solidFill>
              </a:defRPr>
            </a:lvl5pPr>
            <a:lvl6pPr lvl="5" algn="ctr">
              <a:spcBef>
                <a:spcPts val="0"/>
              </a:spcBef>
              <a:spcAft>
                <a:spcPts val="0"/>
              </a:spcAft>
              <a:buClr>
                <a:schemeClr val="dk1"/>
              </a:buClr>
              <a:buSzPts val="6000"/>
              <a:buNone/>
              <a:defRPr sz="6000">
                <a:solidFill>
                  <a:schemeClr val="dk1"/>
                </a:solidFill>
              </a:defRPr>
            </a:lvl6pPr>
            <a:lvl7pPr lvl="6" algn="ctr">
              <a:spcBef>
                <a:spcPts val="0"/>
              </a:spcBef>
              <a:spcAft>
                <a:spcPts val="0"/>
              </a:spcAft>
              <a:buClr>
                <a:schemeClr val="dk1"/>
              </a:buClr>
              <a:buSzPts val="6000"/>
              <a:buNone/>
              <a:defRPr sz="6000">
                <a:solidFill>
                  <a:schemeClr val="dk1"/>
                </a:solidFill>
              </a:defRPr>
            </a:lvl7pPr>
            <a:lvl8pPr lvl="7" algn="ctr">
              <a:spcBef>
                <a:spcPts val="0"/>
              </a:spcBef>
              <a:spcAft>
                <a:spcPts val="0"/>
              </a:spcAft>
              <a:buClr>
                <a:schemeClr val="dk1"/>
              </a:buClr>
              <a:buSzPts val="6000"/>
              <a:buNone/>
              <a:defRPr sz="6000">
                <a:solidFill>
                  <a:schemeClr val="dk1"/>
                </a:solidFill>
              </a:defRPr>
            </a:lvl8pPr>
            <a:lvl9pPr lvl="8" algn="ctr">
              <a:spcBef>
                <a:spcPts val="0"/>
              </a:spcBef>
              <a:spcAft>
                <a:spcPts val="0"/>
              </a:spcAft>
              <a:buClr>
                <a:schemeClr val="dk1"/>
              </a:buClr>
              <a:buSzPts val="6000"/>
              <a:buNone/>
              <a:defRPr sz="6000">
                <a:solidFill>
                  <a:schemeClr val="dk1"/>
                </a:solidFill>
              </a:defRPr>
            </a:lvl9pPr>
          </a:lstStyle>
          <a:p/>
        </p:txBody>
      </p:sp>
      <p:sp>
        <p:nvSpPr>
          <p:cNvPr id="74" name="Google Shape;74;p8"/>
          <p:cNvSpPr/>
          <p:nvPr/>
        </p:nvSpPr>
        <p:spPr>
          <a:xfrm>
            <a:off x="-751824" y="3798424"/>
            <a:ext cx="1783346" cy="1620156"/>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8100000">
            <a:off x="8435338" y="-1024749"/>
            <a:ext cx="1436269" cy="2695114"/>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2"/>
              </a:gs>
              <a:gs pos="50000">
                <a:schemeClr val="accent1"/>
              </a:gs>
              <a:gs pos="100000">
                <a:schemeClr val="l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8100000">
            <a:off x="8167158" y="3727116"/>
            <a:ext cx="915166" cy="172079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9900027">
            <a:off x="8663256" y="3722016"/>
            <a:ext cx="725580" cy="1609639"/>
          </a:xfrm>
          <a:custGeom>
            <a:rect b="b" l="l" r="r" t="t"/>
            <a:pathLst>
              <a:path extrusionOk="0" h="20779" w="9366">
                <a:moveTo>
                  <a:pt x="7405" y="0"/>
                </a:moveTo>
                <a:cubicBezTo>
                  <a:pt x="7256" y="0"/>
                  <a:pt x="7107" y="25"/>
                  <a:pt x="6963" y="78"/>
                </a:cubicBezTo>
                <a:cubicBezTo>
                  <a:pt x="6439" y="294"/>
                  <a:pt x="6100" y="849"/>
                  <a:pt x="5638" y="1218"/>
                </a:cubicBezTo>
                <a:cubicBezTo>
                  <a:pt x="5193" y="1579"/>
                  <a:pt x="4645" y="1764"/>
                  <a:pt x="4096" y="1764"/>
                </a:cubicBezTo>
                <a:cubicBezTo>
                  <a:pt x="3847" y="1764"/>
                  <a:pt x="3598" y="1726"/>
                  <a:pt x="3359" y="1650"/>
                </a:cubicBezTo>
                <a:cubicBezTo>
                  <a:pt x="2927" y="1526"/>
                  <a:pt x="2527" y="1280"/>
                  <a:pt x="2126" y="1095"/>
                </a:cubicBezTo>
                <a:cubicBezTo>
                  <a:pt x="1808" y="948"/>
                  <a:pt x="1452" y="821"/>
                  <a:pt x="1102" y="821"/>
                </a:cubicBezTo>
                <a:cubicBezTo>
                  <a:pt x="1011" y="821"/>
                  <a:pt x="921" y="830"/>
                  <a:pt x="832" y="849"/>
                </a:cubicBezTo>
                <a:cubicBezTo>
                  <a:pt x="401" y="941"/>
                  <a:pt x="1" y="1372"/>
                  <a:pt x="62" y="1804"/>
                </a:cubicBezTo>
                <a:cubicBezTo>
                  <a:pt x="155" y="2728"/>
                  <a:pt x="1603" y="3221"/>
                  <a:pt x="2249" y="3714"/>
                </a:cubicBezTo>
                <a:cubicBezTo>
                  <a:pt x="3050" y="4299"/>
                  <a:pt x="3420" y="5254"/>
                  <a:pt x="3605" y="6209"/>
                </a:cubicBezTo>
                <a:cubicBezTo>
                  <a:pt x="4005" y="8088"/>
                  <a:pt x="3913" y="10091"/>
                  <a:pt x="3328" y="11908"/>
                </a:cubicBezTo>
                <a:cubicBezTo>
                  <a:pt x="3020" y="12863"/>
                  <a:pt x="2619" y="13757"/>
                  <a:pt x="2311" y="14681"/>
                </a:cubicBezTo>
                <a:cubicBezTo>
                  <a:pt x="2003" y="15605"/>
                  <a:pt x="1818" y="16560"/>
                  <a:pt x="1757" y="17515"/>
                </a:cubicBezTo>
                <a:cubicBezTo>
                  <a:pt x="1695" y="18162"/>
                  <a:pt x="1726" y="18809"/>
                  <a:pt x="1941" y="19395"/>
                </a:cubicBezTo>
                <a:cubicBezTo>
                  <a:pt x="2157" y="20011"/>
                  <a:pt x="2619" y="20534"/>
                  <a:pt x="3235" y="20719"/>
                </a:cubicBezTo>
                <a:cubicBezTo>
                  <a:pt x="3380" y="20760"/>
                  <a:pt x="3524" y="20779"/>
                  <a:pt x="3667" y="20779"/>
                </a:cubicBezTo>
                <a:cubicBezTo>
                  <a:pt x="4502" y="20779"/>
                  <a:pt x="5297" y="20140"/>
                  <a:pt x="5823" y="19456"/>
                </a:cubicBezTo>
                <a:cubicBezTo>
                  <a:pt x="7579" y="17115"/>
                  <a:pt x="7672" y="13972"/>
                  <a:pt x="7456" y="11046"/>
                </a:cubicBezTo>
                <a:cubicBezTo>
                  <a:pt x="7302" y="9444"/>
                  <a:pt x="7117" y="7749"/>
                  <a:pt x="7641" y="6240"/>
                </a:cubicBezTo>
                <a:cubicBezTo>
                  <a:pt x="7918" y="5377"/>
                  <a:pt x="8411" y="4638"/>
                  <a:pt x="8781" y="3837"/>
                </a:cubicBezTo>
                <a:cubicBezTo>
                  <a:pt x="9150" y="3005"/>
                  <a:pt x="9366" y="2081"/>
                  <a:pt x="9058" y="1249"/>
                </a:cubicBezTo>
                <a:cubicBezTo>
                  <a:pt x="8829" y="562"/>
                  <a:pt x="8115" y="0"/>
                  <a:pt x="7405"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3599774">
            <a:off x="-410898" y="-707477"/>
            <a:ext cx="1321544" cy="248495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267028" y="81942"/>
            <a:ext cx="842919" cy="906126"/>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900049">
            <a:off x="7118402" y="-180542"/>
            <a:ext cx="1687866" cy="1431070"/>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rot="-4068285">
            <a:off x="205417" y="4177929"/>
            <a:ext cx="966144" cy="819152"/>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8"/>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84" name="Shape 84"/>
        <p:cNvGrpSpPr/>
        <p:nvPr/>
      </p:nvGrpSpPr>
      <p:grpSpPr>
        <a:xfrm>
          <a:off x="0" y="0"/>
          <a:ext cx="0" cy="0"/>
          <a:chOff x="0" y="0"/>
          <a:chExt cx="0" cy="0"/>
        </a:xfrm>
      </p:grpSpPr>
      <p:sp>
        <p:nvSpPr>
          <p:cNvPr id="85" name="Google Shape;85;p9"/>
          <p:cNvSpPr txBox="1"/>
          <p:nvPr>
            <p:ph type="title"/>
          </p:nvPr>
        </p:nvSpPr>
        <p:spPr>
          <a:xfrm>
            <a:off x="715100" y="1348638"/>
            <a:ext cx="47403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b="1" sz="55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9"/>
          <p:cNvSpPr txBox="1"/>
          <p:nvPr>
            <p:ph idx="1" type="subTitle"/>
          </p:nvPr>
        </p:nvSpPr>
        <p:spPr>
          <a:xfrm>
            <a:off x="715100" y="2329963"/>
            <a:ext cx="4740300" cy="1464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9"/>
          <p:cNvSpPr/>
          <p:nvPr/>
        </p:nvSpPr>
        <p:spPr>
          <a:xfrm flipH="1" rot="-3599973">
            <a:off x="8300953" y="1278259"/>
            <a:ext cx="1803860" cy="1638689"/>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8999774">
            <a:off x="8175403" y="-883881"/>
            <a:ext cx="1321544" cy="248495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4499974">
            <a:off x="8013228" y="3260948"/>
            <a:ext cx="1436288" cy="2695148"/>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9000028">
            <a:off x="7887425" y="2989538"/>
            <a:ext cx="1687903" cy="1431101"/>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flipH="1" rot="-3599937">
            <a:off x="5817308" y="-514182"/>
            <a:ext cx="1106808" cy="1745543"/>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rot="-1799934">
            <a:off x="6781703" y="-1309891"/>
            <a:ext cx="868411" cy="2645850"/>
          </a:xfrm>
          <a:custGeom>
            <a:rect b="b" l="l" r="r" t="t"/>
            <a:pathLst>
              <a:path extrusionOk="0" h="15868" w="5208">
                <a:moveTo>
                  <a:pt x="2377" y="1"/>
                </a:moveTo>
                <a:cubicBezTo>
                  <a:pt x="2179" y="1"/>
                  <a:pt x="1981" y="32"/>
                  <a:pt x="1788" y="98"/>
                </a:cubicBezTo>
                <a:cubicBezTo>
                  <a:pt x="771" y="468"/>
                  <a:pt x="309" y="1700"/>
                  <a:pt x="371" y="2778"/>
                </a:cubicBezTo>
                <a:cubicBezTo>
                  <a:pt x="432" y="3856"/>
                  <a:pt x="894" y="4873"/>
                  <a:pt x="1141" y="5921"/>
                </a:cubicBezTo>
                <a:cubicBezTo>
                  <a:pt x="1449" y="7214"/>
                  <a:pt x="1449" y="8601"/>
                  <a:pt x="1141" y="9895"/>
                </a:cubicBezTo>
                <a:cubicBezTo>
                  <a:pt x="771" y="11404"/>
                  <a:pt x="1" y="12883"/>
                  <a:pt x="124" y="14423"/>
                </a:cubicBezTo>
                <a:cubicBezTo>
                  <a:pt x="186" y="14855"/>
                  <a:pt x="309" y="15348"/>
                  <a:pt x="679" y="15594"/>
                </a:cubicBezTo>
                <a:cubicBezTo>
                  <a:pt x="815" y="15705"/>
                  <a:pt x="996" y="15762"/>
                  <a:pt x="1175" y="15762"/>
                </a:cubicBezTo>
                <a:cubicBezTo>
                  <a:pt x="1443" y="15762"/>
                  <a:pt x="1708" y="15636"/>
                  <a:pt x="1819" y="15378"/>
                </a:cubicBezTo>
                <a:cubicBezTo>
                  <a:pt x="1911" y="15070"/>
                  <a:pt x="1757" y="14670"/>
                  <a:pt x="1973" y="14423"/>
                </a:cubicBezTo>
                <a:cubicBezTo>
                  <a:pt x="2059" y="14294"/>
                  <a:pt x="2189" y="14240"/>
                  <a:pt x="2334" y="14240"/>
                </a:cubicBezTo>
                <a:cubicBezTo>
                  <a:pt x="2604" y="14240"/>
                  <a:pt x="2921" y="14429"/>
                  <a:pt x="3082" y="14670"/>
                </a:cubicBezTo>
                <a:cubicBezTo>
                  <a:pt x="3359" y="15039"/>
                  <a:pt x="3482" y="15532"/>
                  <a:pt x="3883" y="15748"/>
                </a:cubicBezTo>
                <a:cubicBezTo>
                  <a:pt x="4030" y="15831"/>
                  <a:pt x="4172" y="15868"/>
                  <a:pt x="4305" y="15868"/>
                </a:cubicBezTo>
                <a:cubicBezTo>
                  <a:pt x="4809" y="15868"/>
                  <a:pt x="5177" y="15336"/>
                  <a:pt x="5177" y="14824"/>
                </a:cubicBezTo>
                <a:cubicBezTo>
                  <a:pt x="5207" y="14146"/>
                  <a:pt x="4653" y="13592"/>
                  <a:pt x="4345" y="13037"/>
                </a:cubicBezTo>
                <a:cubicBezTo>
                  <a:pt x="3451" y="11281"/>
                  <a:pt x="3390" y="9063"/>
                  <a:pt x="3852" y="7184"/>
                </a:cubicBezTo>
                <a:cubicBezTo>
                  <a:pt x="4098" y="6198"/>
                  <a:pt x="4468" y="5243"/>
                  <a:pt x="4684" y="4226"/>
                </a:cubicBezTo>
                <a:cubicBezTo>
                  <a:pt x="4899" y="3240"/>
                  <a:pt x="4899" y="2131"/>
                  <a:pt x="4376" y="1238"/>
                </a:cubicBezTo>
                <a:cubicBezTo>
                  <a:pt x="3979" y="520"/>
                  <a:pt x="3185" y="1"/>
                  <a:pt x="237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9"/>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10"/>
          <p:cNvSpPr/>
          <p:nvPr>
            <p:ph idx="2" type="pic"/>
          </p:nvPr>
        </p:nvSpPr>
        <p:spPr>
          <a:xfrm>
            <a:off x="0" y="0"/>
            <a:ext cx="9144000" cy="5143500"/>
          </a:xfrm>
          <a:prstGeom prst="rect">
            <a:avLst/>
          </a:prstGeom>
          <a:noFill/>
          <a:ln>
            <a:noFill/>
          </a:ln>
        </p:spPr>
      </p:sp>
      <p:sp>
        <p:nvSpPr>
          <p:cNvPr id="97" name="Google Shape;97;p10"/>
          <p:cNvSpPr txBox="1"/>
          <p:nvPr>
            <p:ph type="title"/>
          </p:nvPr>
        </p:nvSpPr>
        <p:spPr>
          <a:xfrm>
            <a:off x="720000" y="4082000"/>
            <a:ext cx="7704000" cy="526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b="1"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8" name="Google Shape;9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10"/>
          <p:cNvPicPr preferRelativeResize="0"/>
          <p:nvPr/>
        </p:nvPicPr>
        <p:blipFill rotWithShape="1">
          <a:blip r:embed="rId2">
            <a:alphaModFix/>
          </a:blip>
          <a:srcRect b="34397" l="2713" r="82339" t="20054"/>
          <a:stretch/>
        </p:blipFill>
        <p:spPr>
          <a:xfrm>
            <a:off x="8429913" y="118800"/>
            <a:ext cx="605749" cy="54796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3500"/>
              <a:buFont typeface="Chivo"/>
              <a:buNone/>
              <a:defRPr sz="3500">
                <a:solidFill>
                  <a:schemeClr val="accent3"/>
                </a:solidFill>
                <a:latin typeface="Chivo"/>
                <a:ea typeface="Chivo"/>
                <a:cs typeface="Chivo"/>
                <a:sym typeface="Chivo"/>
              </a:defRPr>
            </a:lvl1pPr>
            <a:lvl2pPr lvl="1" rtl="0">
              <a:spcBef>
                <a:spcPts val="0"/>
              </a:spcBef>
              <a:spcAft>
                <a:spcPts val="0"/>
              </a:spcAft>
              <a:buClr>
                <a:schemeClr val="accent3"/>
              </a:buClr>
              <a:buSzPts val="3500"/>
              <a:buFont typeface="Chivo"/>
              <a:buNone/>
              <a:defRPr sz="3500">
                <a:solidFill>
                  <a:schemeClr val="accent3"/>
                </a:solidFill>
                <a:latin typeface="Chivo"/>
                <a:ea typeface="Chivo"/>
                <a:cs typeface="Chivo"/>
                <a:sym typeface="Chivo"/>
              </a:defRPr>
            </a:lvl2pPr>
            <a:lvl3pPr lvl="2" rtl="0">
              <a:spcBef>
                <a:spcPts val="0"/>
              </a:spcBef>
              <a:spcAft>
                <a:spcPts val="0"/>
              </a:spcAft>
              <a:buClr>
                <a:schemeClr val="accent3"/>
              </a:buClr>
              <a:buSzPts val="3500"/>
              <a:buFont typeface="Chivo"/>
              <a:buNone/>
              <a:defRPr sz="3500">
                <a:solidFill>
                  <a:schemeClr val="accent3"/>
                </a:solidFill>
                <a:latin typeface="Chivo"/>
                <a:ea typeface="Chivo"/>
                <a:cs typeface="Chivo"/>
                <a:sym typeface="Chivo"/>
              </a:defRPr>
            </a:lvl3pPr>
            <a:lvl4pPr lvl="3" rtl="0">
              <a:spcBef>
                <a:spcPts val="0"/>
              </a:spcBef>
              <a:spcAft>
                <a:spcPts val="0"/>
              </a:spcAft>
              <a:buClr>
                <a:schemeClr val="accent3"/>
              </a:buClr>
              <a:buSzPts val="3500"/>
              <a:buFont typeface="Chivo"/>
              <a:buNone/>
              <a:defRPr sz="3500">
                <a:solidFill>
                  <a:schemeClr val="accent3"/>
                </a:solidFill>
                <a:latin typeface="Chivo"/>
                <a:ea typeface="Chivo"/>
                <a:cs typeface="Chivo"/>
                <a:sym typeface="Chivo"/>
              </a:defRPr>
            </a:lvl4pPr>
            <a:lvl5pPr lvl="4" rtl="0">
              <a:spcBef>
                <a:spcPts val="0"/>
              </a:spcBef>
              <a:spcAft>
                <a:spcPts val="0"/>
              </a:spcAft>
              <a:buClr>
                <a:schemeClr val="accent3"/>
              </a:buClr>
              <a:buSzPts val="3500"/>
              <a:buFont typeface="Chivo"/>
              <a:buNone/>
              <a:defRPr sz="3500">
                <a:solidFill>
                  <a:schemeClr val="accent3"/>
                </a:solidFill>
                <a:latin typeface="Chivo"/>
                <a:ea typeface="Chivo"/>
                <a:cs typeface="Chivo"/>
                <a:sym typeface="Chivo"/>
              </a:defRPr>
            </a:lvl5pPr>
            <a:lvl6pPr lvl="5" rtl="0">
              <a:spcBef>
                <a:spcPts val="0"/>
              </a:spcBef>
              <a:spcAft>
                <a:spcPts val="0"/>
              </a:spcAft>
              <a:buClr>
                <a:schemeClr val="accent3"/>
              </a:buClr>
              <a:buSzPts val="3500"/>
              <a:buFont typeface="Chivo"/>
              <a:buNone/>
              <a:defRPr sz="3500">
                <a:solidFill>
                  <a:schemeClr val="accent3"/>
                </a:solidFill>
                <a:latin typeface="Chivo"/>
                <a:ea typeface="Chivo"/>
                <a:cs typeface="Chivo"/>
                <a:sym typeface="Chivo"/>
              </a:defRPr>
            </a:lvl6pPr>
            <a:lvl7pPr lvl="6" rtl="0">
              <a:spcBef>
                <a:spcPts val="0"/>
              </a:spcBef>
              <a:spcAft>
                <a:spcPts val="0"/>
              </a:spcAft>
              <a:buClr>
                <a:schemeClr val="accent3"/>
              </a:buClr>
              <a:buSzPts val="3500"/>
              <a:buFont typeface="Chivo"/>
              <a:buNone/>
              <a:defRPr sz="3500">
                <a:solidFill>
                  <a:schemeClr val="accent3"/>
                </a:solidFill>
                <a:latin typeface="Chivo"/>
                <a:ea typeface="Chivo"/>
                <a:cs typeface="Chivo"/>
                <a:sym typeface="Chivo"/>
              </a:defRPr>
            </a:lvl7pPr>
            <a:lvl8pPr lvl="7" rtl="0">
              <a:spcBef>
                <a:spcPts val="0"/>
              </a:spcBef>
              <a:spcAft>
                <a:spcPts val="0"/>
              </a:spcAft>
              <a:buClr>
                <a:schemeClr val="accent3"/>
              </a:buClr>
              <a:buSzPts val="3500"/>
              <a:buFont typeface="Chivo"/>
              <a:buNone/>
              <a:defRPr sz="3500">
                <a:solidFill>
                  <a:schemeClr val="accent3"/>
                </a:solidFill>
                <a:latin typeface="Chivo"/>
                <a:ea typeface="Chivo"/>
                <a:cs typeface="Chivo"/>
                <a:sym typeface="Chivo"/>
              </a:defRPr>
            </a:lvl8pPr>
            <a:lvl9pPr lvl="8" rtl="0">
              <a:spcBef>
                <a:spcPts val="0"/>
              </a:spcBef>
              <a:spcAft>
                <a:spcPts val="0"/>
              </a:spcAft>
              <a:buClr>
                <a:schemeClr val="accent3"/>
              </a:buClr>
              <a:buSzPts val="3500"/>
              <a:buFont typeface="Chivo"/>
              <a:buNone/>
              <a:defRPr sz="3500">
                <a:solidFill>
                  <a:schemeClr val="accent3"/>
                </a:solidFill>
                <a:latin typeface="Chivo"/>
                <a:ea typeface="Chivo"/>
                <a:cs typeface="Chivo"/>
                <a:sym typeface="Chivo"/>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3"/>
              </a:buClr>
              <a:buSzPts val="1400"/>
              <a:buFont typeface="Roboto"/>
              <a:buChar char="●"/>
              <a:defRPr>
                <a:solidFill>
                  <a:schemeClr val="accent3"/>
                </a:solidFill>
                <a:latin typeface="Roboto"/>
                <a:ea typeface="Roboto"/>
                <a:cs typeface="Roboto"/>
                <a:sym typeface="Roboto"/>
              </a:defRPr>
            </a:lvl1pPr>
            <a:lvl2pPr indent="-317500" lvl="1" marL="914400">
              <a:lnSpc>
                <a:spcPct val="100000"/>
              </a:lnSpc>
              <a:spcBef>
                <a:spcPts val="0"/>
              </a:spcBef>
              <a:spcAft>
                <a:spcPts val="0"/>
              </a:spcAft>
              <a:buClr>
                <a:schemeClr val="accent3"/>
              </a:buClr>
              <a:buSzPts val="1400"/>
              <a:buFont typeface="Roboto"/>
              <a:buChar char="○"/>
              <a:defRPr>
                <a:solidFill>
                  <a:schemeClr val="accent3"/>
                </a:solidFill>
                <a:latin typeface="Roboto"/>
                <a:ea typeface="Roboto"/>
                <a:cs typeface="Roboto"/>
                <a:sym typeface="Roboto"/>
              </a:defRPr>
            </a:lvl2pPr>
            <a:lvl3pPr indent="-317500" lvl="2" marL="1371600">
              <a:lnSpc>
                <a:spcPct val="100000"/>
              </a:lnSpc>
              <a:spcBef>
                <a:spcPts val="0"/>
              </a:spcBef>
              <a:spcAft>
                <a:spcPts val="0"/>
              </a:spcAft>
              <a:buClr>
                <a:schemeClr val="accent3"/>
              </a:buClr>
              <a:buSzPts val="1400"/>
              <a:buFont typeface="Roboto"/>
              <a:buChar char="■"/>
              <a:defRPr>
                <a:solidFill>
                  <a:schemeClr val="accent3"/>
                </a:solidFill>
                <a:latin typeface="Roboto"/>
                <a:ea typeface="Roboto"/>
                <a:cs typeface="Roboto"/>
                <a:sym typeface="Roboto"/>
              </a:defRPr>
            </a:lvl3pPr>
            <a:lvl4pPr indent="-317500" lvl="3" marL="1828800">
              <a:lnSpc>
                <a:spcPct val="100000"/>
              </a:lnSpc>
              <a:spcBef>
                <a:spcPts val="0"/>
              </a:spcBef>
              <a:spcAft>
                <a:spcPts val="0"/>
              </a:spcAft>
              <a:buClr>
                <a:schemeClr val="accent3"/>
              </a:buClr>
              <a:buSzPts val="1400"/>
              <a:buFont typeface="Roboto"/>
              <a:buChar char="●"/>
              <a:defRPr>
                <a:solidFill>
                  <a:schemeClr val="accent3"/>
                </a:solidFill>
                <a:latin typeface="Roboto"/>
                <a:ea typeface="Roboto"/>
                <a:cs typeface="Roboto"/>
                <a:sym typeface="Roboto"/>
              </a:defRPr>
            </a:lvl4pPr>
            <a:lvl5pPr indent="-317500" lvl="4" marL="2286000">
              <a:lnSpc>
                <a:spcPct val="100000"/>
              </a:lnSpc>
              <a:spcBef>
                <a:spcPts val="0"/>
              </a:spcBef>
              <a:spcAft>
                <a:spcPts val="0"/>
              </a:spcAft>
              <a:buClr>
                <a:schemeClr val="accent3"/>
              </a:buClr>
              <a:buSzPts val="1400"/>
              <a:buFont typeface="Roboto"/>
              <a:buChar char="○"/>
              <a:defRPr>
                <a:solidFill>
                  <a:schemeClr val="accent3"/>
                </a:solidFill>
                <a:latin typeface="Roboto"/>
                <a:ea typeface="Roboto"/>
                <a:cs typeface="Roboto"/>
                <a:sym typeface="Roboto"/>
              </a:defRPr>
            </a:lvl5pPr>
            <a:lvl6pPr indent="-317500" lvl="5" marL="2743200">
              <a:lnSpc>
                <a:spcPct val="100000"/>
              </a:lnSpc>
              <a:spcBef>
                <a:spcPts val="0"/>
              </a:spcBef>
              <a:spcAft>
                <a:spcPts val="0"/>
              </a:spcAft>
              <a:buClr>
                <a:schemeClr val="accent3"/>
              </a:buClr>
              <a:buSzPts val="1400"/>
              <a:buFont typeface="Roboto"/>
              <a:buChar char="■"/>
              <a:defRPr>
                <a:solidFill>
                  <a:schemeClr val="accent3"/>
                </a:solidFill>
                <a:latin typeface="Roboto"/>
                <a:ea typeface="Roboto"/>
                <a:cs typeface="Roboto"/>
                <a:sym typeface="Roboto"/>
              </a:defRPr>
            </a:lvl6pPr>
            <a:lvl7pPr indent="-317500" lvl="6" marL="3200400">
              <a:lnSpc>
                <a:spcPct val="100000"/>
              </a:lnSpc>
              <a:spcBef>
                <a:spcPts val="0"/>
              </a:spcBef>
              <a:spcAft>
                <a:spcPts val="0"/>
              </a:spcAft>
              <a:buClr>
                <a:schemeClr val="accent3"/>
              </a:buClr>
              <a:buSzPts val="1400"/>
              <a:buFont typeface="Roboto"/>
              <a:buChar char="●"/>
              <a:defRPr>
                <a:solidFill>
                  <a:schemeClr val="accent3"/>
                </a:solidFill>
                <a:latin typeface="Roboto"/>
                <a:ea typeface="Roboto"/>
                <a:cs typeface="Roboto"/>
                <a:sym typeface="Roboto"/>
              </a:defRPr>
            </a:lvl7pPr>
            <a:lvl8pPr indent="-317500" lvl="7" marL="3657600">
              <a:lnSpc>
                <a:spcPct val="100000"/>
              </a:lnSpc>
              <a:spcBef>
                <a:spcPts val="0"/>
              </a:spcBef>
              <a:spcAft>
                <a:spcPts val="0"/>
              </a:spcAft>
              <a:buClr>
                <a:schemeClr val="accent3"/>
              </a:buClr>
              <a:buSzPts val="1400"/>
              <a:buFont typeface="Roboto"/>
              <a:buChar char="○"/>
              <a:defRPr>
                <a:solidFill>
                  <a:schemeClr val="accent3"/>
                </a:solidFill>
                <a:latin typeface="Roboto"/>
                <a:ea typeface="Roboto"/>
                <a:cs typeface="Roboto"/>
                <a:sym typeface="Roboto"/>
              </a:defRPr>
            </a:lvl8pPr>
            <a:lvl9pPr indent="-317500" lvl="8" marL="4114800">
              <a:lnSpc>
                <a:spcPct val="100000"/>
              </a:lnSpc>
              <a:spcBef>
                <a:spcPts val="0"/>
              </a:spcBef>
              <a:spcAft>
                <a:spcPts val="0"/>
              </a:spcAft>
              <a:buClr>
                <a:schemeClr val="accent3"/>
              </a:buClr>
              <a:buSzPts val="1400"/>
              <a:buFont typeface="Roboto"/>
              <a:buChar char="■"/>
              <a:defRPr>
                <a:solidFill>
                  <a:schemeClr val="accent3"/>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3"/>
                </a:solidFill>
                <a:latin typeface="Roboto"/>
                <a:ea typeface="Roboto"/>
                <a:cs typeface="Roboto"/>
                <a:sym typeface="Roboto"/>
              </a:defRPr>
            </a:lvl1pPr>
            <a:lvl2pPr lvl="1" algn="r">
              <a:buNone/>
              <a:defRPr sz="1300">
                <a:solidFill>
                  <a:schemeClr val="accent3"/>
                </a:solidFill>
                <a:latin typeface="Roboto"/>
                <a:ea typeface="Roboto"/>
                <a:cs typeface="Roboto"/>
                <a:sym typeface="Roboto"/>
              </a:defRPr>
            </a:lvl2pPr>
            <a:lvl3pPr lvl="2" algn="r">
              <a:buNone/>
              <a:defRPr sz="1300">
                <a:solidFill>
                  <a:schemeClr val="accent3"/>
                </a:solidFill>
                <a:latin typeface="Roboto"/>
                <a:ea typeface="Roboto"/>
                <a:cs typeface="Roboto"/>
                <a:sym typeface="Roboto"/>
              </a:defRPr>
            </a:lvl3pPr>
            <a:lvl4pPr lvl="3" algn="r">
              <a:buNone/>
              <a:defRPr sz="1300">
                <a:solidFill>
                  <a:schemeClr val="accent3"/>
                </a:solidFill>
                <a:latin typeface="Roboto"/>
                <a:ea typeface="Roboto"/>
                <a:cs typeface="Roboto"/>
                <a:sym typeface="Roboto"/>
              </a:defRPr>
            </a:lvl4pPr>
            <a:lvl5pPr lvl="4" algn="r">
              <a:buNone/>
              <a:defRPr sz="1300">
                <a:solidFill>
                  <a:schemeClr val="accent3"/>
                </a:solidFill>
                <a:latin typeface="Roboto"/>
                <a:ea typeface="Roboto"/>
                <a:cs typeface="Roboto"/>
                <a:sym typeface="Roboto"/>
              </a:defRPr>
            </a:lvl5pPr>
            <a:lvl6pPr lvl="5" algn="r">
              <a:buNone/>
              <a:defRPr sz="1300">
                <a:solidFill>
                  <a:schemeClr val="accent3"/>
                </a:solidFill>
                <a:latin typeface="Roboto"/>
                <a:ea typeface="Roboto"/>
                <a:cs typeface="Roboto"/>
                <a:sym typeface="Roboto"/>
              </a:defRPr>
            </a:lvl6pPr>
            <a:lvl7pPr lvl="6" algn="r">
              <a:buNone/>
              <a:defRPr sz="1300">
                <a:solidFill>
                  <a:schemeClr val="accent3"/>
                </a:solidFill>
                <a:latin typeface="Roboto"/>
                <a:ea typeface="Roboto"/>
                <a:cs typeface="Roboto"/>
                <a:sym typeface="Roboto"/>
              </a:defRPr>
            </a:lvl7pPr>
            <a:lvl8pPr lvl="7" algn="r">
              <a:buNone/>
              <a:defRPr sz="1300">
                <a:solidFill>
                  <a:schemeClr val="accent3"/>
                </a:solidFill>
                <a:latin typeface="Roboto"/>
                <a:ea typeface="Roboto"/>
                <a:cs typeface="Roboto"/>
                <a:sym typeface="Roboto"/>
              </a:defRPr>
            </a:lvl8pPr>
            <a:lvl9pPr lvl="8" algn="r">
              <a:buNone/>
              <a:defRPr sz="1300">
                <a:solidFill>
                  <a:schemeClr val="accent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1" name="Shape 341"/>
        <p:cNvGrpSpPr/>
        <p:nvPr/>
      </p:nvGrpSpPr>
      <p:grpSpPr>
        <a:xfrm>
          <a:off x="0" y="0"/>
          <a:ext cx="0" cy="0"/>
          <a:chOff x="0" y="0"/>
          <a:chExt cx="0" cy="0"/>
        </a:xfrm>
      </p:grpSpPr>
      <p:sp>
        <p:nvSpPr>
          <p:cNvPr id="342" name="Google Shape;342;p31"/>
          <p:cNvSpPr txBox="1"/>
          <p:nvPr>
            <p:ph idx="1" type="subTitle"/>
          </p:nvPr>
        </p:nvSpPr>
        <p:spPr>
          <a:xfrm>
            <a:off x="210225" y="4579138"/>
            <a:ext cx="4398600" cy="409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Noémie LIPOVAC, Louna BASHTI, Marc Ezechiel BAKAYOKO, Rokaya REZOUKI</a:t>
            </a:r>
            <a:endParaRPr sz="1000"/>
          </a:p>
        </p:txBody>
      </p:sp>
      <p:sp>
        <p:nvSpPr>
          <p:cNvPr id="343" name="Google Shape;343;p31"/>
          <p:cNvSpPr/>
          <p:nvPr/>
        </p:nvSpPr>
        <p:spPr>
          <a:xfrm rot="7808474">
            <a:off x="6577170" y="1633891"/>
            <a:ext cx="1254263" cy="2353584"/>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rot="8100000">
            <a:off x="7552762" y="1364909"/>
            <a:ext cx="725590" cy="1609615"/>
          </a:xfrm>
          <a:custGeom>
            <a:rect b="b" l="l" r="r" t="t"/>
            <a:pathLst>
              <a:path extrusionOk="0" h="20779" w="9366">
                <a:moveTo>
                  <a:pt x="7405" y="0"/>
                </a:moveTo>
                <a:cubicBezTo>
                  <a:pt x="7256" y="0"/>
                  <a:pt x="7107" y="25"/>
                  <a:pt x="6963" y="78"/>
                </a:cubicBezTo>
                <a:cubicBezTo>
                  <a:pt x="6439" y="294"/>
                  <a:pt x="6100" y="849"/>
                  <a:pt x="5638" y="1218"/>
                </a:cubicBezTo>
                <a:cubicBezTo>
                  <a:pt x="5193" y="1579"/>
                  <a:pt x="4645" y="1764"/>
                  <a:pt x="4096" y="1764"/>
                </a:cubicBezTo>
                <a:cubicBezTo>
                  <a:pt x="3847" y="1764"/>
                  <a:pt x="3598" y="1726"/>
                  <a:pt x="3359" y="1650"/>
                </a:cubicBezTo>
                <a:cubicBezTo>
                  <a:pt x="2927" y="1526"/>
                  <a:pt x="2527" y="1280"/>
                  <a:pt x="2126" y="1095"/>
                </a:cubicBezTo>
                <a:cubicBezTo>
                  <a:pt x="1808" y="948"/>
                  <a:pt x="1452" y="821"/>
                  <a:pt x="1102" y="821"/>
                </a:cubicBezTo>
                <a:cubicBezTo>
                  <a:pt x="1011" y="821"/>
                  <a:pt x="921" y="830"/>
                  <a:pt x="832" y="849"/>
                </a:cubicBezTo>
                <a:cubicBezTo>
                  <a:pt x="401" y="941"/>
                  <a:pt x="1" y="1372"/>
                  <a:pt x="62" y="1804"/>
                </a:cubicBezTo>
                <a:cubicBezTo>
                  <a:pt x="155" y="2728"/>
                  <a:pt x="1603" y="3221"/>
                  <a:pt x="2249" y="3714"/>
                </a:cubicBezTo>
                <a:cubicBezTo>
                  <a:pt x="3050" y="4299"/>
                  <a:pt x="3420" y="5254"/>
                  <a:pt x="3605" y="6209"/>
                </a:cubicBezTo>
                <a:cubicBezTo>
                  <a:pt x="4005" y="8088"/>
                  <a:pt x="3913" y="10091"/>
                  <a:pt x="3328" y="11908"/>
                </a:cubicBezTo>
                <a:cubicBezTo>
                  <a:pt x="3020" y="12863"/>
                  <a:pt x="2619" y="13757"/>
                  <a:pt x="2311" y="14681"/>
                </a:cubicBezTo>
                <a:cubicBezTo>
                  <a:pt x="2003" y="15605"/>
                  <a:pt x="1818" y="16560"/>
                  <a:pt x="1757" y="17515"/>
                </a:cubicBezTo>
                <a:cubicBezTo>
                  <a:pt x="1695" y="18162"/>
                  <a:pt x="1726" y="18809"/>
                  <a:pt x="1941" y="19395"/>
                </a:cubicBezTo>
                <a:cubicBezTo>
                  <a:pt x="2157" y="20011"/>
                  <a:pt x="2619" y="20534"/>
                  <a:pt x="3235" y="20719"/>
                </a:cubicBezTo>
                <a:cubicBezTo>
                  <a:pt x="3380" y="20760"/>
                  <a:pt x="3524" y="20779"/>
                  <a:pt x="3667" y="20779"/>
                </a:cubicBezTo>
                <a:cubicBezTo>
                  <a:pt x="4502" y="20779"/>
                  <a:pt x="5297" y="20140"/>
                  <a:pt x="5823" y="19456"/>
                </a:cubicBezTo>
                <a:cubicBezTo>
                  <a:pt x="7579" y="17115"/>
                  <a:pt x="7672" y="13972"/>
                  <a:pt x="7456" y="11046"/>
                </a:cubicBezTo>
                <a:cubicBezTo>
                  <a:pt x="7302" y="9444"/>
                  <a:pt x="7117" y="7749"/>
                  <a:pt x="7641" y="6240"/>
                </a:cubicBezTo>
                <a:cubicBezTo>
                  <a:pt x="7918" y="5377"/>
                  <a:pt x="8411" y="4638"/>
                  <a:pt x="8781" y="3837"/>
                </a:cubicBezTo>
                <a:cubicBezTo>
                  <a:pt x="9150" y="3005"/>
                  <a:pt x="9366" y="2081"/>
                  <a:pt x="9058" y="1249"/>
                </a:cubicBezTo>
                <a:cubicBezTo>
                  <a:pt x="8829" y="562"/>
                  <a:pt x="8115" y="0"/>
                  <a:pt x="7405"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rot="-5400000">
            <a:off x="4984024" y="142018"/>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flipH="1" rot="-3599973">
            <a:off x="5715489" y="-374447"/>
            <a:ext cx="1803860" cy="1638689"/>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rot="-3534167">
            <a:off x="6183584" y="4000784"/>
            <a:ext cx="1847419" cy="1566224"/>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9" name="Google Shape;349;p31"/>
          <p:cNvPicPr preferRelativeResize="0"/>
          <p:nvPr/>
        </p:nvPicPr>
        <p:blipFill>
          <a:blip r:embed="rId3">
            <a:alphaModFix/>
          </a:blip>
          <a:stretch>
            <a:fillRect/>
          </a:stretch>
        </p:blipFill>
        <p:spPr>
          <a:xfrm>
            <a:off x="284050" y="1572625"/>
            <a:ext cx="5734050" cy="1704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Analyse concurrentielle</a:t>
            </a:r>
            <a:endParaRPr/>
          </a:p>
        </p:txBody>
      </p:sp>
      <p:sp>
        <p:nvSpPr>
          <p:cNvPr id="505" name="Google Shape;50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40"/>
          <p:cNvSpPr txBox="1"/>
          <p:nvPr>
            <p:ph idx="1" type="subTitle"/>
          </p:nvPr>
        </p:nvSpPr>
        <p:spPr>
          <a:xfrm>
            <a:off x="1000225" y="1343175"/>
            <a:ext cx="4223400" cy="43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Concurrents indirects</a:t>
            </a:r>
            <a:endParaRPr/>
          </a:p>
        </p:txBody>
      </p:sp>
      <p:sp>
        <p:nvSpPr>
          <p:cNvPr id="507" name="Google Shape;507;p40"/>
          <p:cNvSpPr txBox="1"/>
          <p:nvPr>
            <p:ph idx="3" type="subTitle"/>
          </p:nvPr>
        </p:nvSpPr>
        <p:spPr>
          <a:xfrm>
            <a:off x="1195550" y="2223600"/>
            <a:ext cx="2625600" cy="1392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Lumens.me</a:t>
            </a:r>
            <a:endParaRPr sz="1700"/>
          </a:p>
          <a:p>
            <a:pPr indent="-336550" lvl="0" marL="457200" rtl="0" algn="l">
              <a:spcBef>
                <a:spcPts val="0"/>
              </a:spcBef>
              <a:spcAft>
                <a:spcPts val="0"/>
              </a:spcAft>
              <a:buSzPts val="1700"/>
              <a:buChar char="●"/>
            </a:pPr>
            <a:r>
              <a:rPr lang="en" sz="1700"/>
              <a:t>Oura</a:t>
            </a:r>
            <a:endParaRPr sz="1700"/>
          </a:p>
          <a:p>
            <a:pPr indent="-336550" lvl="0" marL="457200" rtl="0" algn="l">
              <a:spcBef>
                <a:spcPts val="0"/>
              </a:spcBef>
              <a:spcAft>
                <a:spcPts val="0"/>
              </a:spcAft>
              <a:buSzPts val="1700"/>
              <a:buChar char="●"/>
            </a:pPr>
            <a:r>
              <a:rPr lang="en" sz="1700"/>
              <a:t>Withings</a:t>
            </a:r>
            <a:endParaRPr sz="1700"/>
          </a:p>
          <a:p>
            <a:pPr indent="0" lvl="0" marL="0" rtl="0" algn="l">
              <a:spcBef>
                <a:spcPts val="0"/>
              </a:spcBef>
              <a:spcAft>
                <a:spcPts val="0"/>
              </a:spcAft>
              <a:buNone/>
            </a:pPr>
            <a:r>
              <a:t/>
            </a:r>
            <a:endParaRPr sz="1700"/>
          </a:p>
          <a:p>
            <a:pPr indent="0" lvl="0" marL="0" rtl="0" algn="ctr">
              <a:spcBef>
                <a:spcPts val="0"/>
              </a:spcBef>
              <a:spcAft>
                <a:spcPts val="0"/>
              </a:spcAft>
              <a:buNone/>
            </a:pPr>
            <a:r>
              <a:t/>
            </a:r>
            <a:endParaRPr sz="1700"/>
          </a:p>
        </p:txBody>
      </p:sp>
      <p:sp>
        <p:nvSpPr>
          <p:cNvPr id="508" name="Google Shape;508;p40"/>
          <p:cNvSpPr/>
          <p:nvPr/>
        </p:nvSpPr>
        <p:spPr>
          <a:xfrm>
            <a:off x="3459450" y="1811400"/>
            <a:ext cx="548700" cy="1759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09" name="Google Shape;509;p40"/>
          <p:cNvSpPr txBox="1"/>
          <p:nvPr>
            <p:ph idx="3" type="subTitle"/>
          </p:nvPr>
        </p:nvSpPr>
        <p:spPr>
          <a:xfrm>
            <a:off x="4183975" y="2223600"/>
            <a:ext cx="4511700" cy="1392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Offrent des solutions complètes</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Ne se concentrent pas spécifiquement sur la glycémie</a:t>
            </a:r>
            <a:endParaRPr sz="1700"/>
          </a:p>
          <a:p>
            <a:pPr indent="0" lvl="0" marL="0" rtl="0" algn="l">
              <a:spcBef>
                <a:spcPts val="0"/>
              </a:spcBef>
              <a:spcAft>
                <a:spcPts val="0"/>
              </a:spcAft>
              <a:buNone/>
            </a:pPr>
            <a:r>
              <a:t/>
            </a:r>
            <a:endParaRPr sz="1700"/>
          </a:p>
          <a:p>
            <a:pPr indent="0" lvl="0" marL="0" rtl="0" algn="ctr">
              <a:spcBef>
                <a:spcPts val="0"/>
              </a:spcBef>
              <a:spcAft>
                <a:spcPts val="0"/>
              </a:spcAft>
              <a:buNone/>
            </a:pPr>
            <a:r>
              <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Analyse SWOT de BodySynch</a:t>
            </a:r>
            <a:endParaRPr/>
          </a:p>
        </p:txBody>
      </p:sp>
      <p:sp>
        <p:nvSpPr>
          <p:cNvPr id="515" name="Google Shape;51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6" name="Google Shape;516;p41"/>
          <p:cNvPicPr preferRelativeResize="0"/>
          <p:nvPr/>
        </p:nvPicPr>
        <p:blipFill>
          <a:blip r:embed="rId3">
            <a:alphaModFix/>
          </a:blip>
          <a:stretch>
            <a:fillRect/>
          </a:stretch>
        </p:blipFill>
        <p:spPr>
          <a:xfrm>
            <a:off x="1774650" y="1322400"/>
            <a:ext cx="5594701" cy="3518325"/>
          </a:xfrm>
          <a:prstGeom prst="rect">
            <a:avLst/>
          </a:prstGeom>
          <a:noFill/>
          <a:ln>
            <a:noFill/>
          </a:ln>
        </p:spPr>
      </p:pic>
      <p:sp>
        <p:nvSpPr>
          <p:cNvPr id="517" name="Google Shape;517;p41"/>
          <p:cNvSpPr txBox="1"/>
          <p:nvPr/>
        </p:nvSpPr>
        <p:spPr>
          <a:xfrm>
            <a:off x="7463600" y="3493175"/>
            <a:ext cx="11430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FA0A4"/>
                </a:solidFill>
                <a:latin typeface="Playfair Display"/>
                <a:ea typeface="Playfair Display"/>
                <a:cs typeface="Playfair Display"/>
                <a:sym typeface="Playfair Display"/>
              </a:rPr>
              <a:t>Fig 1: Analyse SWOT de BodySynch</a:t>
            </a:r>
            <a:endParaRPr sz="1200">
              <a:solidFill>
                <a:srgbClr val="9FA0A4"/>
              </a:solidFill>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Besoins fonctionnels</a:t>
            </a:r>
            <a:endParaRPr/>
          </a:p>
        </p:txBody>
      </p:sp>
      <p:sp>
        <p:nvSpPr>
          <p:cNvPr id="523" name="Google Shape;52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4" name="Google Shape;524;p42"/>
          <p:cNvSpPr txBox="1"/>
          <p:nvPr>
            <p:ph idx="1" type="body"/>
          </p:nvPr>
        </p:nvSpPr>
        <p:spPr>
          <a:xfrm>
            <a:off x="990125" y="1500188"/>
            <a:ext cx="5358900" cy="326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700"/>
              <a:t>Surveillance et agrégation des données</a:t>
            </a:r>
            <a:endParaRPr sz="1700"/>
          </a:p>
          <a:p>
            <a:pPr indent="0" lvl="0" marL="457200" rtl="0" algn="l">
              <a:spcBef>
                <a:spcPts val="0"/>
              </a:spcBef>
              <a:spcAft>
                <a:spcPts val="0"/>
              </a:spcAft>
              <a:buNone/>
            </a:pPr>
            <a:r>
              <a:t/>
            </a:r>
            <a:endParaRPr sz="1700"/>
          </a:p>
          <a:p>
            <a:pPr indent="-349250" lvl="0" marL="457200" rtl="0" algn="l">
              <a:spcBef>
                <a:spcPts val="0"/>
              </a:spcBef>
              <a:spcAft>
                <a:spcPts val="0"/>
              </a:spcAft>
              <a:buSzPts val="1900"/>
              <a:buChar char="●"/>
            </a:pPr>
            <a:r>
              <a:rPr lang="en" sz="1700"/>
              <a:t>MVP axée sur la </a:t>
            </a:r>
            <a:r>
              <a:rPr lang="en" sz="1700"/>
              <a:t>connectivité</a:t>
            </a:r>
            <a:endParaRPr sz="1700"/>
          </a:p>
          <a:p>
            <a:pPr indent="0" lvl="0" marL="457200" rtl="0" algn="l">
              <a:spcBef>
                <a:spcPts val="0"/>
              </a:spcBef>
              <a:spcAft>
                <a:spcPts val="0"/>
              </a:spcAft>
              <a:buNone/>
            </a:pPr>
            <a:r>
              <a:t/>
            </a:r>
            <a:endParaRPr sz="1700"/>
          </a:p>
          <a:p>
            <a:pPr indent="-349250" lvl="0" marL="457200" rtl="0" algn="l">
              <a:spcBef>
                <a:spcPts val="0"/>
              </a:spcBef>
              <a:spcAft>
                <a:spcPts val="0"/>
              </a:spcAft>
              <a:buSzPts val="1900"/>
              <a:buChar char="●"/>
            </a:pPr>
            <a:r>
              <a:rPr lang="en" sz="1700"/>
              <a:t>Adaptabilité et personnalisation</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Interaction avec des spécialistes ( Optionnel)</a:t>
            </a:r>
            <a:endParaRPr sz="1700"/>
          </a:p>
          <a:p>
            <a:pPr indent="0" lvl="0" marL="0" rtl="0" algn="ctr">
              <a:spcBef>
                <a:spcPts val="0"/>
              </a:spcBef>
              <a:spcAft>
                <a:spcPts val="0"/>
              </a:spcAft>
              <a:buNone/>
            </a:pPr>
            <a:r>
              <a:t/>
            </a:r>
            <a:endParaRPr/>
          </a:p>
          <a:p>
            <a:pPr indent="0" lvl="0" marL="0" rtl="0" algn="ctr">
              <a:spcBef>
                <a:spcPts val="0"/>
              </a:spcBef>
              <a:spcAft>
                <a:spcPts val="0"/>
              </a:spcAft>
              <a:buNone/>
            </a:pPr>
            <a:r>
              <a:rPr lang="en"/>
              <a:t> </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Besoins non-fonctionnels</a:t>
            </a:r>
            <a:endParaRPr/>
          </a:p>
        </p:txBody>
      </p:sp>
      <p:sp>
        <p:nvSpPr>
          <p:cNvPr id="530" name="Google Shape;53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p43"/>
          <p:cNvSpPr txBox="1"/>
          <p:nvPr>
            <p:ph idx="1" type="body"/>
          </p:nvPr>
        </p:nvSpPr>
        <p:spPr>
          <a:xfrm>
            <a:off x="990125" y="1500188"/>
            <a:ext cx="5358900" cy="326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700"/>
              <a:t>Conformité réglementaire (Ex: IEC 82304)</a:t>
            </a:r>
            <a:endParaRPr sz="1700"/>
          </a:p>
          <a:p>
            <a:pPr indent="0" lvl="0" marL="457200" rtl="0" algn="l">
              <a:spcBef>
                <a:spcPts val="0"/>
              </a:spcBef>
              <a:spcAft>
                <a:spcPts val="0"/>
              </a:spcAft>
              <a:buNone/>
            </a:pPr>
            <a:r>
              <a:t/>
            </a:r>
            <a:endParaRPr sz="1700"/>
          </a:p>
          <a:p>
            <a:pPr indent="-349250" lvl="0" marL="457200" rtl="0" algn="l">
              <a:spcBef>
                <a:spcPts val="0"/>
              </a:spcBef>
              <a:spcAft>
                <a:spcPts val="0"/>
              </a:spcAft>
              <a:buSzPts val="1900"/>
              <a:buChar char="●"/>
            </a:pPr>
            <a:r>
              <a:rPr lang="en" sz="1700"/>
              <a:t>Performance et fiabilité</a:t>
            </a:r>
            <a:endParaRPr sz="1700"/>
          </a:p>
          <a:p>
            <a:pPr indent="0" lvl="0" marL="457200" rtl="0" algn="l">
              <a:spcBef>
                <a:spcPts val="0"/>
              </a:spcBef>
              <a:spcAft>
                <a:spcPts val="0"/>
              </a:spcAft>
              <a:buNone/>
            </a:pPr>
            <a:r>
              <a:t/>
            </a:r>
            <a:endParaRPr sz="1700"/>
          </a:p>
          <a:p>
            <a:pPr indent="-349250" lvl="0" marL="457200" rtl="0" algn="l">
              <a:spcBef>
                <a:spcPts val="0"/>
              </a:spcBef>
              <a:spcAft>
                <a:spcPts val="0"/>
              </a:spcAft>
              <a:buSzPts val="1900"/>
              <a:buChar char="●"/>
            </a:pPr>
            <a:r>
              <a:rPr lang="en" sz="1700"/>
              <a:t>Facilité d’utilisation</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0" lvl="0" marL="0" rtl="0" algn="ctr">
              <a:spcBef>
                <a:spcPts val="0"/>
              </a:spcBef>
              <a:spcAft>
                <a:spcPts val="0"/>
              </a:spcAft>
              <a:buNone/>
            </a:pPr>
            <a:r>
              <a:t/>
            </a:r>
            <a:endParaRPr/>
          </a:p>
          <a:p>
            <a:pPr indent="0" lvl="0" marL="0" rtl="0" algn="ctr">
              <a:spcBef>
                <a:spcPts val="0"/>
              </a:spcBef>
              <a:spcAft>
                <a:spcPts val="0"/>
              </a:spcAft>
              <a:buNone/>
            </a:pPr>
            <a:r>
              <a:rPr lang="en"/>
              <a:t> </a:t>
            </a:r>
            <a:endParaRPr/>
          </a:p>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4"/>
          <p:cNvSpPr txBox="1"/>
          <p:nvPr>
            <p:ph type="title"/>
          </p:nvPr>
        </p:nvSpPr>
        <p:spPr>
          <a:xfrm>
            <a:off x="3522850" y="2903813"/>
            <a:ext cx="43602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Conception de l’application</a:t>
            </a:r>
            <a:endParaRPr/>
          </a:p>
        </p:txBody>
      </p:sp>
      <p:sp>
        <p:nvSpPr>
          <p:cNvPr id="537" name="Google Shape;537;p44"/>
          <p:cNvSpPr txBox="1"/>
          <p:nvPr>
            <p:ph idx="2" type="title"/>
          </p:nvPr>
        </p:nvSpPr>
        <p:spPr>
          <a:xfrm>
            <a:off x="5017150" y="1451000"/>
            <a:ext cx="1371600" cy="9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38" name="Google Shape;53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5"/>
          <p:cNvSpPr txBox="1"/>
          <p:nvPr>
            <p:ph type="title"/>
          </p:nvPr>
        </p:nvSpPr>
        <p:spPr>
          <a:xfrm>
            <a:off x="720000" y="110725"/>
            <a:ext cx="7704000" cy="12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Architecture fonctionnelle et technique</a:t>
            </a:r>
            <a:endParaRPr sz="3300"/>
          </a:p>
        </p:txBody>
      </p:sp>
      <p:sp>
        <p:nvSpPr>
          <p:cNvPr id="544" name="Google Shape;54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45"/>
          <p:cNvSpPr/>
          <p:nvPr/>
        </p:nvSpPr>
        <p:spPr>
          <a:xfrm>
            <a:off x="4391925" y="1643925"/>
            <a:ext cx="4415400" cy="2337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546" name="Google Shape;546;p45"/>
          <p:cNvPicPr preferRelativeResize="0"/>
          <p:nvPr/>
        </p:nvPicPr>
        <p:blipFill>
          <a:blip r:embed="rId3">
            <a:alphaModFix/>
          </a:blip>
          <a:stretch>
            <a:fillRect/>
          </a:stretch>
        </p:blipFill>
        <p:spPr>
          <a:xfrm>
            <a:off x="4597325" y="1758725"/>
            <a:ext cx="4131449" cy="2109750"/>
          </a:xfrm>
          <a:prstGeom prst="rect">
            <a:avLst/>
          </a:prstGeom>
          <a:noFill/>
          <a:ln>
            <a:noFill/>
          </a:ln>
        </p:spPr>
      </p:pic>
      <p:sp>
        <p:nvSpPr>
          <p:cNvPr id="547" name="Google Shape;547;p45"/>
          <p:cNvSpPr txBox="1"/>
          <p:nvPr/>
        </p:nvSpPr>
        <p:spPr>
          <a:xfrm>
            <a:off x="401575" y="2660225"/>
            <a:ext cx="3908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Roboto"/>
              <a:buChar char="●"/>
            </a:pPr>
            <a:r>
              <a:rPr lang="en">
                <a:solidFill>
                  <a:schemeClr val="accent3"/>
                </a:solidFill>
                <a:latin typeface="Roboto"/>
                <a:ea typeface="Roboto"/>
                <a:cs typeface="Roboto"/>
                <a:sym typeface="Roboto"/>
              </a:rPr>
              <a:t>Collection des données à partir d'un appareil portable.</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lang="en">
                <a:solidFill>
                  <a:schemeClr val="accent3"/>
                </a:solidFill>
                <a:latin typeface="Roboto"/>
                <a:ea typeface="Roboto"/>
                <a:cs typeface="Roboto"/>
                <a:sym typeface="Roboto"/>
              </a:rPr>
              <a:t>Stockage dans une base de données cloud et synchronisation avec l'application </a:t>
            </a:r>
            <a:endParaRPr>
              <a:solidFill>
                <a:schemeClr val="accent3"/>
              </a:solidFill>
              <a:latin typeface="Roboto"/>
              <a:ea typeface="Roboto"/>
              <a:cs typeface="Roboto"/>
              <a:sym typeface="Roboto"/>
            </a:endParaRPr>
          </a:p>
        </p:txBody>
      </p:sp>
      <p:sp>
        <p:nvSpPr>
          <p:cNvPr id="548" name="Google Shape;548;p45"/>
          <p:cNvSpPr txBox="1"/>
          <p:nvPr/>
        </p:nvSpPr>
        <p:spPr>
          <a:xfrm>
            <a:off x="401575" y="1758725"/>
            <a:ext cx="3792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Frontend </a:t>
            </a:r>
            <a:r>
              <a:rPr lang="en">
                <a:solidFill>
                  <a:schemeClr val="accent3"/>
                </a:solidFill>
                <a:latin typeface="Roboto"/>
                <a:ea typeface="Roboto"/>
                <a:cs typeface="Roboto"/>
                <a:sym typeface="Roboto"/>
              </a:rPr>
              <a:t>: FlutterFlow  </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Backend </a:t>
            </a:r>
            <a:r>
              <a:rPr lang="en">
                <a:solidFill>
                  <a:schemeClr val="accent3"/>
                </a:solidFill>
                <a:latin typeface="Roboto"/>
                <a:ea typeface="Roboto"/>
                <a:cs typeface="Roboto"/>
                <a:sym typeface="Roboto"/>
              </a:rPr>
              <a:t>: FireBase </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Protocole de communication</a:t>
            </a:r>
            <a:r>
              <a:rPr lang="en">
                <a:solidFill>
                  <a:schemeClr val="accent3"/>
                </a:solidFill>
                <a:latin typeface="Roboto"/>
                <a:ea typeface="Roboto"/>
                <a:cs typeface="Roboto"/>
                <a:sym typeface="Roboto"/>
              </a:rPr>
              <a:t> : REST</a:t>
            </a:r>
            <a:endParaRPr>
              <a:solidFill>
                <a:schemeClr val="accent3"/>
              </a:solidFill>
              <a:latin typeface="Roboto"/>
              <a:ea typeface="Roboto"/>
              <a:cs typeface="Roboto"/>
              <a:sym typeface="Roboto"/>
            </a:endParaRPr>
          </a:p>
        </p:txBody>
      </p:sp>
      <p:sp>
        <p:nvSpPr>
          <p:cNvPr id="549" name="Google Shape;549;p45"/>
          <p:cNvSpPr txBox="1"/>
          <p:nvPr/>
        </p:nvSpPr>
        <p:spPr>
          <a:xfrm>
            <a:off x="4597325" y="4139875"/>
            <a:ext cx="39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Source : Shema Architechture fonction</a:t>
            </a:r>
            <a:endParaRPr>
              <a:solidFill>
                <a:schemeClr val="accent3"/>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6"/>
          <p:cNvSpPr txBox="1"/>
          <p:nvPr>
            <p:ph type="title"/>
          </p:nvPr>
        </p:nvSpPr>
        <p:spPr>
          <a:xfrm>
            <a:off x="720000" y="157725"/>
            <a:ext cx="7704000" cy="12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 fonctionnelle et technique</a:t>
            </a:r>
            <a:endParaRPr/>
          </a:p>
        </p:txBody>
      </p:sp>
      <p:sp>
        <p:nvSpPr>
          <p:cNvPr id="555" name="Google Shape;55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46"/>
          <p:cNvSpPr/>
          <p:nvPr/>
        </p:nvSpPr>
        <p:spPr>
          <a:xfrm>
            <a:off x="4275825" y="1431550"/>
            <a:ext cx="4145400" cy="3242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557" name="Google Shape;557;p46"/>
          <p:cNvPicPr preferRelativeResize="0"/>
          <p:nvPr/>
        </p:nvPicPr>
        <p:blipFill>
          <a:blip r:embed="rId3">
            <a:alphaModFix/>
          </a:blip>
          <a:stretch>
            <a:fillRect/>
          </a:stretch>
        </p:blipFill>
        <p:spPr>
          <a:xfrm>
            <a:off x="4485724" y="1626722"/>
            <a:ext cx="3682757" cy="2885178"/>
          </a:xfrm>
          <a:prstGeom prst="rect">
            <a:avLst/>
          </a:prstGeom>
          <a:noFill/>
          <a:ln>
            <a:noFill/>
          </a:ln>
        </p:spPr>
      </p:pic>
      <p:sp>
        <p:nvSpPr>
          <p:cNvPr id="558" name="Google Shape;558;p46"/>
          <p:cNvSpPr txBox="1"/>
          <p:nvPr/>
        </p:nvSpPr>
        <p:spPr>
          <a:xfrm>
            <a:off x="286375" y="2727750"/>
            <a:ext cx="3908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Roboto"/>
              <a:buChar char="●"/>
            </a:pPr>
            <a:r>
              <a:rPr lang="en">
                <a:solidFill>
                  <a:schemeClr val="accent3"/>
                </a:solidFill>
                <a:latin typeface="Roboto"/>
                <a:ea typeface="Roboto"/>
                <a:cs typeface="Roboto"/>
                <a:sym typeface="Roboto"/>
              </a:rPr>
              <a:t>Le diagramme C4 fournit une vue d'ensemble de l'architecture du système BodySync. Il montre les composants principaux, leurs interactions et le flux de données.</a:t>
            </a:r>
            <a:endParaRPr>
              <a:solidFill>
                <a:schemeClr val="accent3"/>
              </a:solidFill>
              <a:latin typeface="Roboto"/>
              <a:ea typeface="Roboto"/>
              <a:cs typeface="Roboto"/>
              <a:sym typeface="Roboto"/>
            </a:endParaRPr>
          </a:p>
        </p:txBody>
      </p:sp>
      <p:sp>
        <p:nvSpPr>
          <p:cNvPr id="559" name="Google Shape;559;p46"/>
          <p:cNvSpPr txBox="1"/>
          <p:nvPr/>
        </p:nvSpPr>
        <p:spPr>
          <a:xfrm>
            <a:off x="267775" y="1887625"/>
            <a:ext cx="3792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Application mobile BodySync</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API (FlutterFlow)</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Base de données Firestore</a:t>
            </a:r>
            <a:endParaRPr b="1">
              <a:solidFill>
                <a:schemeClr val="accent3"/>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Privacy Impact Assessment (PIA)</a:t>
            </a:r>
            <a:endParaRPr/>
          </a:p>
        </p:txBody>
      </p:sp>
      <p:sp>
        <p:nvSpPr>
          <p:cNvPr id="565" name="Google Shape;565;p47"/>
          <p:cNvSpPr txBox="1"/>
          <p:nvPr/>
        </p:nvSpPr>
        <p:spPr>
          <a:xfrm>
            <a:off x="964550" y="2117250"/>
            <a:ext cx="3453900" cy="90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L’évaluation de l’impact sur la vie privée</a:t>
            </a:r>
            <a:endParaRPr b="1">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RGPD, norme IEC 82304</a:t>
            </a:r>
            <a:endParaRPr b="1">
              <a:solidFill>
                <a:schemeClr val="accent3"/>
              </a:solidFill>
              <a:latin typeface="Roboto"/>
              <a:ea typeface="Roboto"/>
              <a:cs typeface="Roboto"/>
              <a:sym typeface="Roboto"/>
            </a:endParaRPr>
          </a:p>
        </p:txBody>
      </p:sp>
      <p:sp>
        <p:nvSpPr>
          <p:cNvPr id="566" name="Google Shape;566;p47"/>
          <p:cNvSpPr txBox="1"/>
          <p:nvPr/>
        </p:nvSpPr>
        <p:spPr>
          <a:xfrm>
            <a:off x="4878300" y="1839300"/>
            <a:ext cx="3218700" cy="146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Collection des données</a:t>
            </a:r>
            <a:endParaRPr b="1">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Stockage des données</a:t>
            </a:r>
            <a:endParaRPr b="1">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Accès aux données</a:t>
            </a:r>
            <a:endParaRPr b="1">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Conservation des données</a:t>
            </a:r>
            <a:endParaRPr b="1">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Exportation des données</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a:solidFill>
                <a:schemeClr val="accent3"/>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Privacy Impact Assessment (PIA)</a:t>
            </a:r>
            <a:endParaRPr/>
          </a:p>
        </p:txBody>
      </p:sp>
      <p:sp>
        <p:nvSpPr>
          <p:cNvPr id="572" name="Google Shape;57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3" name="Google Shape;573;p48"/>
          <p:cNvPicPr preferRelativeResize="0"/>
          <p:nvPr/>
        </p:nvPicPr>
        <p:blipFill rotWithShape="1">
          <a:blip r:embed="rId3">
            <a:alphaModFix/>
          </a:blip>
          <a:srcRect b="12133" l="51784" r="7759" t="24902"/>
          <a:stretch/>
        </p:blipFill>
        <p:spPr>
          <a:xfrm>
            <a:off x="2355675" y="1188825"/>
            <a:ext cx="4233576" cy="3706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9"/>
          <p:cNvSpPr txBox="1"/>
          <p:nvPr>
            <p:ph type="title"/>
          </p:nvPr>
        </p:nvSpPr>
        <p:spPr>
          <a:xfrm>
            <a:off x="3522850" y="2917938"/>
            <a:ext cx="43602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Corps de l’application</a:t>
            </a:r>
            <a:endParaRPr/>
          </a:p>
        </p:txBody>
      </p:sp>
      <p:sp>
        <p:nvSpPr>
          <p:cNvPr id="579" name="Google Shape;579;p49"/>
          <p:cNvSpPr txBox="1"/>
          <p:nvPr>
            <p:ph idx="2" type="title"/>
          </p:nvPr>
        </p:nvSpPr>
        <p:spPr>
          <a:xfrm>
            <a:off x="5017150" y="1451000"/>
            <a:ext cx="1371600" cy="9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80" name="Google Shape;58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3" name="Shape 353"/>
        <p:cNvGrpSpPr/>
        <p:nvPr/>
      </p:nvGrpSpPr>
      <p:grpSpPr>
        <a:xfrm>
          <a:off x="0" y="0"/>
          <a:ext cx="0" cy="0"/>
          <a:chOff x="0" y="0"/>
          <a:chExt cx="0" cy="0"/>
        </a:xfrm>
      </p:grpSpPr>
      <p:sp>
        <p:nvSpPr>
          <p:cNvPr id="354" name="Google Shape;354;p32"/>
          <p:cNvSpPr txBox="1"/>
          <p:nvPr>
            <p:ph idx="9" type="subTitle"/>
          </p:nvPr>
        </p:nvSpPr>
        <p:spPr>
          <a:xfrm>
            <a:off x="690300" y="2087263"/>
            <a:ext cx="2587800" cy="59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Contexte &amp; analyse du besoins</a:t>
            </a:r>
            <a:endParaRPr sz="1700"/>
          </a:p>
        </p:txBody>
      </p:sp>
      <p:sp>
        <p:nvSpPr>
          <p:cNvPr id="355" name="Google Shape;355;p32"/>
          <p:cNvSpPr txBox="1"/>
          <p:nvPr>
            <p:ph idx="13" type="subTitle"/>
          </p:nvPr>
        </p:nvSpPr>
        <p:spPr>
          <a:xfrm>
            <a:off x="3687300" y="2087271"/>
            <a:ext cx="1769400" cy="59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latin typeface="Raleway"/>
                <a:ea typeface="Raleway"/>
                <a:cs typeface="Raleway"/>
                <a:sym typeface="Raleway"/>
              </a:rPr>
              <a:t>Conception de l’application</a:t>
            </a:r>
            <a:endParaRPr/>
          </a:p>
        </p:txBody>
      </p:sp>
      <p:sp>
        <p:nvSpPr>
          <p:cNvPr id="356" name="Google Shape;356;p32"/>
          <p:cNvSpPr txBox="1"/>
          <p:nvPr>
            <p:ph idx="14" type="subTitle"/>
          </p:nvPr>
        </p:nvSpPr>
        <p:spPr>
          <a:xfrm>
            <a:off x="2450800" y="3858863"/>
            <a:ext cx="2106600" cy="3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latin typeface="Raleway"/>
                <a:ea typeface="Raleway"/>
                <a:cs typeface="Raleway"/>
                <a:sym typeface="Raleway"/>
              </a:rPr>
              <a:t>Gestion de projet</a:t>
            </a:r>
            <a:endParaRPr sz="1900"/>
          </a:p>
        </p:txBody>
      </p:sp>
      <p:sp>
        <p:nvSpPr>
          <p:cNvPr id="357" name="Google Shape;357;p32"/>
          <p:cNvSpPr txBox="1"/>
          <p:nvPr>
            <p:ph idx="15" type="subTitle"/>
          </p:nvPr>
        </p:nvSpPr>
        <p:spPr>
          <a:xfrm>
            <a:off x="4555675" y="3858875"/>
            <a:ext cx="2359800" cy="3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latin typeface="Raleway"/>
                <a:ea typeface="Raleway"/>
                <a:cs typeface="Raleway"/>
                <a:sym typeface="Raleway"/>
              </a:rPr>
              <a:t>Bilan &amp; Perspectives</a:t>
            </a:r>
            <a:endParaRPr sz="1900"/>
          </a:p>
        </p:txBody>
      </p:sp>
      <p:sp>
        <p:nvSpPr>
          <p:cNvPr id="358" name="Google Shape;358;p32"/>
          <p:cNvSpPr txBox="1"/>
          <p:nvPr>
            <p:ph idx="2" type="title"/>
          </p:nvPr>
        </p:nvSpPr>
        <p:spPr>
          <a:xfrm>
            <a:off x="1595550" y="1424875"/>
            <a:ext cx="777300" cy="593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59" name="Google Shape;359;p32"/>
          <p:cNvSpPr txBox="1"/>
          <p:nvPr>
            <p:ph idx="3" type="title"/>
          </p:nvPr>
        </p:nvSpPr>
        <p:spPr>
          <a:xfrm>
            <a:off x="4183350" y="1424875"/>
            <a:ext cx="777300" cy="593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60" name="Google Shape;360;p32"/>
          <p:cNvSpPr txBox="1"/>
          <p:nvPr>
            <p:ph idx="5" type="title"/>
          </p:nvPr>
        </p:nvSpPr>
        <p:spPr>
          <a:xfrm>
            <a:off x="3115444" y="3189275"/>
            <a:ext cx="777300" cy="593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61" name="Google Shape;361;p32"/>
          <p:cNvSpPr txBox="1"/>
          <p:nvPr>
            <p:ph idx="7" type="title"/>
          </p:nvPr>
        </p:nvSpPr>
        <p:spPr>
          <a:xfrm>
            <a:off x="5346931" y="3189275"/>
            <a:ext cx="777300" cy="593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62" name="Google Shape;36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63" name="Google Shape;363;p32"/>
          <p:cNvSpPr txBox="1"/>
          <p:nvPr>
            <p:ph idx="16" type="title"/>
          </p:nvPr>
        </p:nvSpPr>
        <p:spPr>
          <a:xfrm>
            <a:off x="6771150" y="1424875"/>
            <a:ext cx="777300" cy="593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64" name="Google Shape;364;p32"/>
          <p:cNvSpPr txBox="1"/>
          <p:nvPr>
            <p:ph idx="18" type="subTitle"/>
          </p:nvPr>
        </p:nvSpPr>
        <p:spPr>
          <a:xfrm>
            <a:off x="5951100" y="2087275"/>
            <a:ext cx="24174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latin typeface="Raleway"/>
                <a:ea typeface="Raleway"/>
                <a:cs typeface="Raleway"/>
                <a:sym typeface="Raleway"/>
              </a:rPr>
              <a:t>Corps de l’application</a:t>
            </a:r>
            <a:endParaRPr sz="1900"/>
          </a:p>
        </p:txBody>
      </p:sp>
      <p:sp>
        <p:nvSpPr>
          <p:cNvPr id="365" name="Google Shape;365;p32"/>
          <p:cNvSpPr/>
          <p:nvPr/>
        </p:nvSpPr>
        <p:spPr>
          <a:xfrm rot="-8972168">
            <a:off x="1619471" y="3700546"/>
            <a:ext cx="647292" cy="69583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0"/>
          <p:cNvSpPr txBox="1"/>
          <p:nvPr>
            <p:ph type="title"/>
          </p:nvPr>
        </p:nvSpPr>
        <p:spPr>
          <a:xfrm>
            <a:off x="720000" y="192475"/>
            <a:ext cx="7704000" cy="8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B2C  : Business to Client</a:t>
            </a:r>
            <a:endParaRPr/>
          </a:p>
        </p:txBody>
      </p:sp>
      <p:sp>
        <p:nvSpPr>
          <p:cNvPr id="586" name="Google Shape;58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7" name="Google Shape;587;p50"/>
          <p:cNvPicPr preferRelativeResize="0"/>
          <p:nvPr/>
        </p:nvPicPr>
        <p:blipFill>
          <a:blip r:embed="rId3">
            <a:alphaModFix/>
          </a:blip>
          <a:stretch>
            <a:fillRect/>
          </a:stretch>
        </p:blipFill>
        <p:spPr>
          <a:xfrm>
            <a:off x="3669600" y="1455475"/>
            <a:ext cx="1768289" cy="2689275"/>
          </a:xfrm>
          <a:prstGeom prst="rect">
            <a:avLst/>
          </a:prstGeom>
          <a:noFill/>
          <a:ln>
            <a:noFill/>
          </a:ln>
        </p:spPr>
      </p:pic>
      <p:pic>
        <p:nvPicPr>
          <p:cNvPr id="588" name="Google Shape;588;p50"/>
          <p:cNvPicPr preferRelativeResize="0"/>
          <p:nvPr/>
        </p:nvPicPr>
        <p:blipFill>
          <a:blip r:embed="rId4">
            <a:alphaModFix/>
          </a:blip>
          <a:stretch>
            <a:fillRect/>
          </a:stretch>
        </p:blipFill>
        <p:spPr>
          <a:xfrm>
            <a:off x="5285489" y="1455475"/>
            <a:ext cx="1453763" cy="2689273"/>
          </a:xfrm>
          <a:prstGeom prst="rect">
            <a:avLst/>
          </a:prstGeom>
          <a:noFill/>
          <a:ln>
            <a:noFill/>
          </a:ln>
        </p:spPr>
      </p:pic>
      <p:pic>
        <p:nvPicPr>
          <p:cNvPr id="589" name="Google Shape;589;p50"/>
          <p:cNvPicPr preferRelativeResize="0"/>
          <p:nvPr/>
        </p:nvPicPr>
        <p:blipFill>
          <a:blip r:embed="rId5">
            <a:alphaModFix/>
          </a:blip>
          <a:stretch>
            <a:fillRect/>
          </a:stretch>
        </p:blipFill>
        <p:spPr>
          <a:xfrm>
            <a:off x="6738920" y="1455475"/>
            <a:ext cx="1525379" cy="2689273"/>
          </a:xfrm>
          <a:prstGeom prst="rect">
            <a:avLst/>
          </a:prstGeom>
          <a:noFill/>
          <a:ln>
            <a:noFill/>
          </a:ln>
        </p:spPr>
      </p:pic>
      <p:sp>
        <p:nvSpPr>
          <p:cNvPr id="590" name="Google Shape;590;p50"/>
          <p:cNvSpPr txBox="1"/>
          <p:nvPr/>
        </p:nvSpPr>
        <p:spPr>
          <a:xfrm>
            <a:off x="257700" y="1779900"/>
            <a:ext cx="3792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Destiné aux clients</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13 pages </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Base de données Firestore</a:t>
            </a:r>
            <a:endParaRPr b="1">
              <a:solidFill>
                <a:schemeClr val="accent3"/>
              </a:solidFill>
              <a:latin typeface="Roboto"/>
              <a:ea typeface="Roboto"/>
              <a:cs typeface="Roboto"/>
              <a:sym typeface="Roboto"/>
            </a:endParaRPr>
          </a:p>
        </p:txBody>
      </p:sp>
      <p:sp>
        <p:nvSpPr>
          <p:cNvPr id="591" name="Google Shape;591;p50"/>
          <p:cNvSpPr txBox="1"/>
          <p:nvPr/>
        </p:nvSpPr>
        <p:spPr>
          <a:xfrm>
            <a:off x="709925" y="27106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rPr>
              <a:t>La liste des repas pris par l’utilisateur, le suivi de sa glycémie, de ses activités sportives, et un accès à une banque de données en ligne</a:t>
            </a:r>
            <a:endParaRPr>
              <a:solidFill>
                <a:schemeClr val="accent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1"/>
          <p:cNvSpPr txBox="1"/>
          <p:nvPr>
            <p:ph type="title"/>
          </p:nvPr>
        </p:nvSpPr>
        <p:spPr>
          <a:xfrm>
            <a:off x="720000" y="192475"/>
            <a:ext cx="7704000" cy="145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B2B : Business to Business</a:t>
            </a:r>
            <a:endParaRPr/>
          </a:p>
        </p:txBody>
      </p:sp>
      <p:sp>
        <p:nvSpPr>
          <p:cNvPr id="597" name="Google Shape;59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51"/>
          <p:cNvSpPr txBox="1"/>
          <p:nvPr/>
        </p:nvSpPr>
        <p:spPr>
          <a:xfrm>
            <a:off x="652275" y="1689550"/>
            <a:ext cx="300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Destiné aux coachs</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9</a:t>
            </a:r>
            <a:r>
              <a:rPr b="1" lang="en">
                <a:solidFill>
                  <a:schemeClr val="accent3"/>
                </a:solidFill>
                <a:latin typeface="Roboto"/>
                <a:ea typeface="Roboto"/>
                <a:cs typeface="Roboto"/>
                <a:sym typeface="Roboto"/>
              </a:rPr>
              <a:t> pages </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Base de données Firestore</a:t>
            </a:r>
            <a:endParaRPr b="1">
              <a:solidFill>
                <a:schemeClr val="accent3"/>
              </a:solidFill>
              <a:latin typeface="Roboto"/>
              <a:ea typeface="Roboto"/>
              <a:cs typeface="Roboto"/>
              <a:sym typeface="Roboto"/>
            </a:endParaRPr>
          </a:p>
        </p:txBody>
      </p:sp>
      <p:pic>
        <p:nvPicPr>
          <p:cNvPr id="599" name="Google Shape;599;p51"/>
          <p:cNvPicPr preferRelativeResize="0"/>
          <p:nvPr/>
        </p:nvPicPr>
        <p:blipFill rotWithShape="1">
          <a:blip r:embed="rId3">
            <a:alphaModFix/>
          </a:blip>
          <a:srcRect b="18970" l="28388" r="25428" t="29787"/>
          <a:stretch/>
        </p:blipFill>
        <p:spPr>
          <a:xfrm>
            <a:off x="4429175" y="1255912"/>
            <a:ext cx="4216474" cy="2631674"/>
          </a:xfrm>
          <a:prstGeom prst="rect">
            <a:avLst/>
          </a:prstGeom>
          <a:noFill/>
          <a:ln>
            <a:noFill/>
          </a:ln>
        </p:spPr>
      </p:pic>
      <p:sp>
        <p:nvSpPr>
          <p:cNvPr id="600" name="Google Shape;600;p51"/>
          <p:cNvSpPr txBox="1"/>
          <p:nvPr/>
        </p:nvSpPr>
        <p:spPr>
          <a:xfrm>
            <a:off x="814825" y="2848700"/>
            <a:ext cx="3518100" cy="9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Page de connexion, page d’accueil, liste d’utilisateurs recensés et une liste d’utilisateurs connectés, page profil.</a:t>
            </a:r>
            <a:endParaRPr>
              <a:solidFill>
                <a:schemeClr val="accent3"/>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2"/>
          <p:cNvSpPr txBox="1"/>
          <p:nvPr>
            <p:ph type="title"/>
          </p:nvPr>
        </p:nvSpPr>
        <p:spPr>
          <a:xfrm>
            <a:off x="720000" y="322100"/>
            <a:ext cx="7704000" cy="145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backend FireBase</a:t>
            </a:r>
            <a:endParaRPr/>
          </a:p>
        </p:txBody>
      </p:sp>
      <p:sp>
        <p:nvSpPr>
          <p:cNvPr id="606" name="Google Shape;60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7" name="Google Shape;607;p52"/>
          <p:cNvPicPr preferRelativeResize="0"/>
          <p:nvPr/>
        </p:nvPicPr>
        <p:blipFill rotWithShape="1">
          <a:blip r:embed="rId3">
            <a:alphaModFix/>
          </a:blip>
          <a:srcRect b="10930" l="29999" r="31160" t="56986"/>
          <a:stretch/>
        </p:blipFill>
        <p:spPr>
          <a:xfrm>
            <a:off x="2474275" y="1343838"/>
            <a:ext cx="6205790" cy="2883576"/>
          </a:xfrm>
          <a:prstGeom prst="rect">
            <a:avLst/>
          </a:prstGeom>
          <a:noFill/>
          <a:ln>
            <a:noFill/>
          </a:ln>
        </p:spPr>
      </p:pic>
      <p:sp>
        <p:nvSpPr>
          <p:cNvPr id="608" name="Google Shape;608;p52"/>
          <p:cNvSpPr txBox="1"/>
          <p:nvPr/>
        </p:nvSpPr>
        <p:spPr>
          <a:xfrm>
            <a:off x="590275" y="2234913"/>
            <a:ext cx="1700100" cy="84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BaaS</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noSQL</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b="1" lang="en">
                <a:solidFill>
                  <a:schemeClr val="accent3"/>
                </a:solidFill>
                <a:latin typeface="Roboto"/>
                <a:ea typeface="Roboto"/>
                <a:cs typeface="Roboto"/>
                <a:sym typeface="Roboto"/>
              </a:rPr>
              <a:t>Clé - valeur</a:t>
            </a:r>
            <a:endParaRPr b="1">
              <a:solidFill>
                <a:schemeClr val="accent3"/>
              </a:solidFill>
              <a:latin typeface="Roboto"/>
              <a:ea typeface="Roboto"/>
              <a:cs typeface="Roboto"/>
              <a:sym typeface="Roboto"/>
            </a:endParaRPr>
          </a:p>
          <a:p>
            <a:pPr indent="0" lvl="0" marL="0" rtl="0" algn="l">
              <a:spcBef>
                <a:spcPts val="0"/>
              </a:spcBef>
              <a:spcAft>
                <a:spcPts val="0"/>
              </a:spcAft>
              <a:buNone/>
            </a:pPr>
            <a:r>
              <a:t/>
            </a:r>
            <a:endParaRPr b="1">
              <a:solidFill>
                <a:schemeClr val="accent3"/>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3"/>
          <p:cNvSpPr txBox="1"/>
          <p:nvPr>
            <p:ph type="title"/>
          </p:nvPr>
        </p:nvSpPr>
        <p:spPr>
          <a:xfrm>
            <a:off x="720000" y="322100"/>
            <a:ext cx="7704000" cy="88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 modèle de machine learning </a:t>
            </a:r>
            <a:endParaRPr/>
          </a:p>
        </p:txBody>
      </p:sp>
      <p:sp>
        <p:nvSpPr>
          <p:cNvPr id="614" name="Google Shape;61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5" name="Google Shape;615;p53"/>
          <p:cNvPicPr preferRelativeResize="0"/>
          <p:nvPr/>
        </p:nvPicPr>
        <p:blipFill>
          <a:blip r:embed="rId3">
            <a:alphaModFix/>
          </a:blip>
          <a:stretch>
            <a:fillRect/>
          </a:stretch>
        </p:blipFill>
        <p:spPr>
          <a:xfrm>
            <a:off x="842600" y="1364175"/>
            <a:ext cx="7651849" cy="1269875"/>
          </a:xfrm>
          <a:prstGeom prst="rect">
            <a:avLst/>
          </a:prstGeom>
          <a:noFill/>
          <a:ln>
            <a:noFill/>
          </a:ln>
        </p:spPr>
      </p:pic>
      <p:sp>
        <p:nvSpPr>
          <p:cNvPr id="616" name="Google Shape;616;p53"/>
          <p:cNvSpPr txBox="1"/>
          <p:nvPr/>
        </p:nvSpPr>
        <p:spPr>
          <a:xfrm>
            <a:off x="720000" y="3144125"/>
            <a:ext cx="6844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Roboto"/>
              <a:buChar char="●"/>
            </a:pPr>
            <a:r>
              <a:rPr lang="en">
                <a:solidFill>
                  <a:schemeClr val="accent3"/>
                </a:solidFill>
                <a:latin typeface="Roboto"/>
                <a:ea typeface="Roboto"/>
                <a:cs typeface="Roboto"/>
                <a:sym typeface="Roboto"/>
              </a:rPr>
              <a:t>Un travail préliminaire, approximatif et estimatif</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lang="en">
                <a:solidFill>
                  <a:schemeClr val="accent3"/>
                </a:solidFill>
                <a:latin typeface="Roboto"/>
                <a:ea typeface="Roboto"/>
                <a:cs typeface="Roboto"/>
                <a:sym typeface="Roboto"/>
              </a:rPr>
              <a:t>J</a:t>
            </a:r>
            <a:r>
              <a:rPr lang="en">
                <a:solidFill>
                  <a:schemeClr val="accent3"/>
                </a:solidFill>
                <a:latin typeface="Roboto"/>
                <a:ea typeface="Roboto"/>
                <a:cs typeface="Roboto"/>
                <a:sym typeface="Roboto"/>
              </a:rPr>
              <a:t>eu de données avec des données factices par IA (OpenIA)</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lang="en">
                <a:solidFill>
                  <a:schemeClr val="accent3"/>
                </a:solidFill>
                <a:latin typeface="Roboto"/>
                <a:ea typeface="Roboto"/>
                <a:cs typeface="Roboto"/>
                <a:sym typeface="Roboto"/>
              </a:rPr>
              <a:t>LSTM</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lang="en">
                <a:solidFill>
                  <a:schemeClr val="accent3"/>
                </a:solidFill>
                <a:latin typeface="Roboto"/>
                <a:ea typeface="Roboto"/>
                <a:cs typeface="Roboto"/>
                <a:sym typeface="Roboto"/>
              </a:rPr>
              <a:t>MAE</a:t>
            </a:r>
            <a:endParaRPr>
              <a:solidFill>
                <a:schemeClr val="accent3"/>
              </a:solidFill>
              <a:latin typeface="Roboto"/>
              <a:ea typeface="Roboto"/>
              <a:cs typeface="Roboto"/>
              <a:sym typeface="Roboto"/>
            </a:endParaRPr>
          </a:p>
          <a:p>
            <a:pPr indent="-317500" lvl="0" marL="457200" rtl="0" algn="l">
              <a:spcBef>
                <a:spcPts val="0"/>
              </a:spcBef>
              <a:spcAft>
                <a:spcPts val="0"/>
              </a:spcAft>
              <a:buClr>
                <a:schemeClr val="accent3"/>
              </a:buClr>
              <a:buSzPts val="1400"/>
              <a:buFont typeface="Roboto"/>
              <a:buChar char="●"/>
            </a:pPr>
            <a:r>
              <a:rPr lang="en">
                <a:solidFill>
                  <a:schemeClr val="accent3"/>
                </a:solidFill>
                <a:latin typeface="Roboto"/>
                <a:ea typeface="Roboto"/>
                <a:cs typeface="Roboto"/>
                <a:sym typeface="Roboto"/>
              </a:rPr>
              <a:t>MSE</a:t>
            </a:r>
            <a:endParaRPr>
              <a:solidFill>
                <a:schemeClr val="accent3"/>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4"/>
          <p:cNvSpPr txBox="1"/>
          <p:nvPr>
            <p:ph type="title"/>
          </p:nvPr>
        </p:nvSpPr>
        <p:spPr>
          <a:xfrm>
            <a:off x="720000" y="322100"/>
            <a:ext cx="7704000" cy="13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ifférences par rapport aux choix originaux</a:t>
            </a:r>
            <a:endParaRPr/>
          </a:p>
        </p:txBody>
      </p:sp>
      <p:sp>
        <p:nvSpPr>
          <p:cNvPr id="622" name="Google Shape;622;p54"/>
          <p:cNvSpPr txBox="1"/>
          <p:nvPr>
            <p:ph idx="12" type="sldNum"/>
          </p:nvPr>
        </p:nvSpPr>
        <p:spPr>
          <a:xfrm>
            <a:off x="878538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3" name="Google Shape;623;p54"/>
          <p:cNvSpPr txBox="1"/>
          <p:nvPr/>
        </p:nvSpPr>
        <p:spPr>
          <a:xfrm>
            <a:off x="557400" y="1461225"/>
            <a:ext cx="30000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Char char="●"/>
            </a:pPr>
            <a:r>
              <a:rPr lang="en" sz="1600">
                <a:solidFill>
                  <a:schemeClr val="accent6"/>
                </a:solidFill>
              </a:rPr>
              <a:t>Kotlin avec FireBase, pour rendre une application purement Android</a:t>
            </a:r>
            <a:endParaRPr sz="1600">
              <a:solidFill>
                <a:schemeClr val="accent6"/>
              </a:solidFill>
            </a:endParaRPr>
          </a:p>
        </p:txBody>
      </p:sp>
      <p:sp>
        <p:nvSpPr>
          <p:cNvPr id="624" name="Google Shape;624;p54"/>
          <p:cNvSpPr txBox="1"/>
          <p:nvPr/>
        </p:nvSpPr>
        <p:spPr>
          <a:xfrm>
            <a:off x="557400" y="2796250"/>
            <a:ext cx="30000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Char char="●"/>
            </a:pPr>
            <a:r>
              <a:rPr lang="en" sz="1600">
                <a:solidFill>
                  <a:schemeClr val="accent6"/>
                </a:solidFill>
              </a:rPr>
              <a:t>D</a:t>
            </a:r>
            <a:r>
              <a:rPr lang="en" sz="1600">
                <a:solidFill>
                  <a:schemeClr val="accent6"/>
                </a:solidFill>
              </a:rPr>
              <a:t>ifficulté d’itérer l’interface à grande vitesse</a:t>
            </a:r>
            <a:endParaRPr sz="1600">
              <a:solidFill>
                <a:schemeClr val="accent6"/>
              </a:solidFill>
            </a:endParaRPr>
          </a:p>
        </p:txBody>
      </p:sp>
      <p:sp>
        <p:nvSpPr>
          <p:cNvPr id="625" name="Google Shape;625;p54"/>
          <p:cNvSpPr txBox="1"/>
          <p:nvPr/>
        </p:nvSpPr>
        <p:spPr>
          <a:xfrm>
            <a:off x="557400" y="3888250"/>
            <a:ext cx="30000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Char char="●"/>
            </a:pPr>
            <a:r>
              <a:rPr lang="en" sz="1600">
                <a:solidFill>
                  <a:schemeClr val="accent6"/>
                </a:solidFill>
              </a:rPr>
              <a:t>L</a:t>
            </a:r>
            <a:r>
              <a:rPr lang="en" sz="1600">
                <a:solidFill>
                  <a:schemeClr val="accent6"/>
                </a:solidFill>
              </a:rPr>
              <a:t>’impossibilité de construire un B2B orienté desktop</a:t>
            </a:r>
            <a:endParaRPr sz="1600">
              <a:solidFill>
                <a:schemeClr val="accent6"/>
              </a:solidFill>
            </a:endParaRPr>
          </a:p>
        </p:txBody>
      </p:sp>
      <p:sp>
        <p:nvSpPr>
          <p:cNvPr id="626" name="Google Shape;626;p54"/>
          <p:cNvSpPr txBox="1"/>
          <p:nvPr/>
        </p:nvSpPr>
        <p:spPr>
          <a:xfrm>
            <a:off x="4332425" y="1738275"/>
            <a:ext cx="43590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Char char="●"/>
            </a:pPr>
            <a:r>
              <a:rPr lang="en" sz="1600">
                <a:solidFill>
                  <a:schemeClr val="accent6"/>
                </a:solidFill>
              </a:rPr>
              <a:t>FlutterFlow répondait à toutes nos attentes : itération bien plus rapide</a:t>
            </a:r>
            <a:endParaRPr sz="1600">
              <a:solidFill>
                <a:schemeClr val="accent6"/>
              </a:solidFill>
            </a:endParaRPr>
          </a:p>
        </p:txBody>
      </p:sp>
      <p:sp>
        <p:nvSpPr>
          <p:cNvPr id="627" name="Google Shape;627;p54"/>
          <p:cNvSpPr txBox="1"/>
          <p:nvPr/>
        </p:nvSpPr>
        <p:spPr>
          <a:xfrm>
            <a:off x="4332425" y="2966350"/>
            <a:ext cx="46269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Char char="●"/>
            </a:pPr>
            <a:r>
              <a:rPr lang="en" sz="1600">
                <a:solidFill>
                  <a:schemeClr val="accent6"/>
                </a:solidFill>
              </a:rPr>
              <a:t>Paywall =&gt; limitation des fonctions plus poussées</a:t>
            </a:r>
            <a:endParaRPr sz="1600">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1" name="Shape 631"/>
        <p:cNvGrpSpPr/>
        <p:nvPr/>
      </p:nvGrpSpPr>
      <p:grpSpPr>
        <a:xfrm>
          <a:off x="0" y="0"/>
          <a:ext cx="0" cy="0"/>
          <a:chOff x="0" y="0"/>
          <a:chExt cx="0" cy="0"/>
        </a:xfrm>
      </p:grpSpPr>
      <p:sp>
        <p:nvSpPr>
          <p:cNvPr id="632" name="Google Shape;632;p55"/>
          <p:cNvSpPr txBox="1"/>
          <p:nvPr>
            <p:ph idx="2" type="title"/>
          </p:nvPr>
        </p:nvSpPr>
        <p:spPr>
          <a:xfrm>
            <a:off x="5017150" y="1451000"/>
            <a:ext cx="1371600" cy="951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33" name="Google Shape;633;p55"/>
          <p:cNvSpPr txBox="1"/>
          <p:nvPr>
            <p:ph type="title"/>
          </p:nvPr>
        </p:nvSpPr>
        <p:spPr>
          <a:xfrm>
            <a:off x="3894225" y="2010750"/>
            <a:ext cx="6527100" cy="112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Gestion de projet</a:t>
            </a:r>
            <a:endParaRPr sz="2900"/>
          </a:p>
        </p:txBody>
      </p:sp>
      <p:sp>
        <p:nvSpPr>
          <p:cNvPr id="634" name="Google Shape;634;p55"/>
          <p:cNvSpPr/>
          <p:nvPr/>
        </p:nvSpPr>
        <p:spPr>
          <a:xfrm rot="2700000">
            <a:off x="1087365" y="811774"/>
            <a:ext cx="1250393" cy="2346323"/>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5"/>
          <p:cNvSpPr/>
          <p:nvPr/>
        </p:nvSpPr>
        <p:spPr>
          <a:xfrm rot="3599926">
            <a:off x="434396" y="3068896"/>
            <a:ext cx="1504434" cy="1366766"/>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5"/>
          <p:cNvSpPr/>
          <p:nvPr/>
        </p:nvSpPr>
        <p:spPr>
          <a:xfrm rot="-4068285">
            <a:off x="993217" y="905716"/>
            <a:ext cx="966144" cy="819152"/>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p:nvPr/>
        </p:nvSpPr>
        <p:spPr>
          <a:xfrm rot="-5400000">
            <a:off x="1716399" y="4365618"/>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Planification temporelle</a:t>
            </a:r>
            <a:endParaRPr/>
          </a:p>
        </p:txBody>
      </p:sp>
      <p:graphicFrame>
        <p:nvGraphicFramePr>
          <p:cNvPr id="644" name="Google Shape;644;p56"/>
          <p:cNvGraphicFramePr/>
          <p:nvPr/>
        </p:nvGraphicFramePr>
        <p:xfrm>
          <a:off x="715075" y="1853425"/>
          <a:ext cx="3000000" cy="3000000"/>
        </p:xfrm>
        <a:graphic>
          <a:graphicData uri="http://schemas.openxmlformats.org/drawingml/2006/table">
            <a:tbl>
              <a:tblPr>
                <a:noFill/>
                <a:tableStyleId>{37BC2DF7-EFC2-4FEA-8EBE-46352482776E}</a:tableStyleId>
              </a:tblPr>
              <a:tblGrid>
                <a:gridCol w="2128225"/>
                <a:gridCol w="2063675"/>
                <a:gridCol w="3871425"/>
              </a:tblGrid>
              <a:tr h="548600">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Données</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Date limite</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Résumé de la tâche</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Recherches</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08/11/2023</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Analyser le besoin, le marché, fournir un compte-rendu</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Conception</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15/12/2023</a:t>
                      </a:r>
                      <a:r>
                        <a:rPr lang="en" sz="1200">
                          <a:solidFill>
                            <a:schemeClr val="accent3"/>
                          </a:solidFill>
                          <a:latin typeface="Roboto"/>
                          <a:ea typeface="Roboto"/>
                          <a:cs typeface="Roboto"/>
                          <a:sym typeface="Roboto"/>
                        </a:rPr>
                        <a:t> </a:t>
                      </a:r>
                      <a:endParaRPr sz="10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Définir l’architecture, la stack technique,  trouver les ressources </a:t>
                      </a:r>
                      <a:r>
                        <a:rPr lang="en" sz="1200">
                          <a:solidFill>
                            <a:schemeClr val="accent3"/>
                          </a:solidFill>
                          <a:latin typeface="Roboto"/>
                          <a:ea typeface="Roboto"/>
                          <a:cs typeface="Roboto"/>
                          <a:sym typeface="Roboto"/>
                        </a:rPr>
                        <a:t>nécessaires</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PoC</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15/03/2024</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Etablir la connexion avec le capteur, première approche du modèle prédictif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MVP</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12/04/2024</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Établir</a:t>
                      </a:r>
                      <a:r>
                        <a:rPr lang="en" sz="1200">
                          <a:solidFill>
                            <a:schemeClr val="accent3"/>
                          </a:solidFill>
                          <a:latin typeface="Roboto"/>
                          <a:ea typeface="Roboto"/>
                          <a:cs typeface="Roboto"/>
                          <a:sym typeface="Roboto"/>
                        </a:rPr>
                        <a:t> l’interface de l’application</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r>
            </a:tbl>
          </a:graphicData>
        </a:graphic>
      </p:graphicFrame>
      <p:sp>
        <p:nvSpPr>
          <p:cNvPr id="645" name="Google Shape;645;p56"/>
          <p:cNvSpPr txBox="1"/>
          <p:nvPr>
            <p:ph idx="4294967295" type="subTitle"/>
          </p:nvPr>
        </p:nvSpPr>
        <p:spPr>
          <a:xfrm>
            <a:off x="2309725" y="1105775"/>
            <a:ext cx="4434900" cy="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Macro Planning</a:t>
            </a:r>
            <a:endParaRPr sz="2500"/>
          </a:p>
        </p:txBody>
      </p:sp>
      <p:sp>
        <p:nvSpPr>
          <p:cNvPr id="646" name="Google Shape;646;p56"/>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6"/>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6"/>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7"/>
          <p:cNvSpPr txBox="1"/>
          <p:nvPr>
            <p:ph idx="1" type="subTitle"/>
          </p:nvPr>
        </p:nvSpPr>
        <p:spPr>
          <a:xfrm flipH="1">
            <a:off x="1100250" y="2343712"/>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Peu de changements</a:t>
            </a:r>
            <a:endParaRPr sz="2200"/>
          </a:p>
        </p:txBody>
      </p:sp>
      <p:sp>
        <p:nvSpPr>
          <p:cNvPr id="655" name="Google Shape;655;p57"/>
          <p:cNvSpPr txBox="1"/>
          <p:nvPr>
            <p:ph idx="2" type="subTitle"/>
          </p:nvPr>
        </p:nvSpPr>
        <p:spPr>
          <a:xfrm flipH="1">
            <a:off x="1134875" y="2864437"/>
            <a:ext cx="2063100" cy="12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Macroplanning identique</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Microplanning en constante variation</a:t>
            </a:r>
            <a:endParaRPr sz="1500"/>
          </a:p>
          <a:p>
            <a:pPr indent="0" lvl="0" marL="0" rtl="0" algn="ctr">
              <a:spcBef>
                <a:spcPts val="0"/>
              </a:spcBef>
              <a:spcAft>
                <a:spcPts val="0"/>
              </a:spcAft>
              <a:buNone/>
            </a:pPr>
            <a:r>
              <a:t/>
            </a:r>
            <a:endParaRPr sz="1500"/>
          </a:p>
        </p:txBody>
      </p:sp>
      <p:sp>
        <p:nvSpPr>
          <p:cNvPr id="656" name="Google Shape;656;p57"/>
          <p:cNvSpPr txBox="1"/>
          <p:nvPr>
            <p:ph idx="4" type="subTitle"/>
          </p:nvPr>
        </p:nvSpPr>
        <p:spPr>
          <a:xfrm flipH="1">
            <a:off x="3540450" y="2343700"/>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Organisation en sprints</a:t>
            </a:r>
            <a:endParaRPr sz="2200"/>
          </a:p>
        </p:txBody>
      </p:sp>
      <p:sp>
        <p:nvSpPr>
          <p:cNvPr id="657" name="Google Shape;657;p57"/>
          <p:cNvSpPr txBox="1"/>
          <p:nvPr>
            <p:ph idx="5" type="subTitle"/>
          </p:nvPr>
        </p:nvSpPr>
        <p:spPr>
          <a:xfrm flipH="1">
            <a:off x="3540450" y="2864437"/>
            <a:ext cx="2063100" cy="12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2 semaines</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Réunion d’ouverture et de clôture</a:t>
            </a:r>
            <a:endParaRPr sz="1500"/>
          </a:p>
        </p:txBody>
      </p:sp>
      <p:sp>
        <p:nvSpPr>
          <p:cNvPr id="658" name="Google Shape;658;p57"/>
          <p:cNvSpPr txBox="1"/>
          <p:nvPr>
            <p:ph idx="7" type="subTitle"/>
          </p:nvPr>
        </p:nvSpPr>
        <p:spPr>
          <a:xfrm flipH="1">
            <a:off x="5980650" y="2343700"/>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Planning agile</a:t>
            </a:r>
            <a:endParaRPr sz="2200"/>
          </a:p>
        </p:txBody>
      </p:sp>
      <p:sp>
        <p:nvSpPr>
          <p:cNvPr id="659" name="Google Shape;659;p57"/>
          <p:cNvSpPr txBox="1"/>
          <p:nvPr>
            <p:ph idx="8" type="subTitle"/>
          </p:nvPr>
        </p:nvSpPr>
        <p:spPr>
          <a:xfrm flipH="1">
            <a:off x="5946025" y="2864437"/>
            <a:ext cx="2063100" cy="12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Nouveaux problèmes à prendre en compte</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Estimation des tâches en constante évaluation</a:t>
            </a:r>
            <a:endParaRPr sz="1500"/>
          </a:p>
        </p:txBody>
      </p:sp>
      <p:sp>
        <p:nvSpPr>
          <p:cNvPr id="660" name="Google Shape;660;p57"/>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Planification temporelle</a:t>
            </a:r>
            <a:endParaRPr/>
          </a:p>
        </p:txBody>
      </p:sp>
      <p:sp>
        <p:nvSpPr>
          <p:cNvPr id="661" name="Google Shape;66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2" name="Google Shape;662;p57"/>
          <p:cNvSpPr txBox="1"/>
          <p:nvPr>
            <p:ph idx="8" type="subTitle"/>
          </p:nvPr>
        </p:nvSpPr>
        <p:spPr>
          <a:xfrm>
            <a:off x="2309725" y="1105775"/>
            <a:ext cx="4434900" cy="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Mise en oeuvre</a:t>
            </a:r>
            <a:endParaRPr sz="2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8"/>
          <p:cNvSpPr txBox="1"/>
          <p:nvPr>
            <p:ph type="title"/>
          </p:nvPr>
        </p:nvSpPr>
        <p:spPr>
          <a:xfrm>
            <a:off x="1737575" y="1699204"/>
            <a:ext cx="857700" cy="44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68" name="Google Shape;668;p58"/>
          <p:cNvSpPr txBox="1"/>
          <p:nvPr>
            <p:ph idx="1" type="subTitle"/>
          </p:nvPr>
        </p:nvSpPr>
        <p:spPr>
          <a:xfrm flipH="1">
            <a:off x="1134876" y="2280913"/>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équipiers</a:t>
            </a:r>
            <a:endParaRPr/>
          </a:p>
        </p:txBody>
      </p:sp>
      <p:sp>
        <p:nvSpPr>
          <p:cNvPr id="669" name="Google Shape;669;p58"/>
          <p:cNvSpPr txBox="1"/>
          <p:nvPr>
            <p:ph idx="2" type="subTitle"/>
          </p:nvPr>
        </p:nvSpPr>
        <p:spPr>
          <a:xfrm flipH="1">
            <a:off x="1134875" y="2827663"/>
            <a:ext cx="2063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Développement de l’interface de l’application</a:t>
            </a:r>
            <a:endParaRPr sz="2100"/>
          </a:p>
        </p:txBody>
      </p:sp>
      <p:sp>
        <p:nvSpPr>
          <p:cNvPr id="670" name="Google Shape;670;p58"/>
          <p:cNvSpPr txBox="1"/>
          <p:nvPr>
            <p:ph idx="3" type="title"/>
          </p:nvPr>
        </p:nvSpPr>
        <p:spPr>
          <a:xfrm>
            <a:off x="4143138" y="1699188"/>
            <a:ext cx="857700" cy="44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71" name="Google Shape;671;p58"/>
          <p:cNvSpPr txBox="1"/>
          <p:nvPr>
            <p:ph idx="4" type="subTitle"/>
          </p:nvPr>
        </p:nvSpPr>
        <p:spPr>
          <a:xfrm flipH="1">
            <a:off x="3495625" y="2280913"/>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équipier</a:t>
            </a:r>
            <a:endParaRPr/>
          </a:p>
        </p:txBody>
      </p:sp>
      <p:sp>
        <p:nvSpPr>
          <p:cNvPr id="672" name="Google Shape;672;p58"/>
          <p:cNvSpPr txBox="1"/>
          <p:nvPr>
            <p:ph idx="5" type="subTitle"/>
          </p:nvPr>
        </p:nvSpPr>
        <p:spPr>
          <a:xfrm flipH="1">
            <a:off x="3540450" y="2827663"/>
            <a:ext cx="2063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Développement du modèle IA</a:t>
            </a:r>
            <a:endParaRPr sz="2100"/>
          </a:p>
        </p:txBody>
      </p:sp>
      <p:sp>
        <p:nvSpPr>
          <p:cNvPr id="673" name="Google Shape;673;p58"/>
          <p:cNvSpPr txBox="1"/>
          <p:nvPr>
            <p:ph idx="6" type="title"/>
          </p:nvPr>
        </p:nvSpPr>
        <p:spPr>
          <a:xfrm>
            <a:off x="6548725" y="1699188"/>
            <a:ext cx="857700" cy="44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74" name="Google Shape;674;p58"/>
          <p:cNvSpPr txBox="1"/>
          <p:nvPr>
            <p:ph idx="7" type="subTitle"/>
          </p:nvPr>
        </p:nvSpPr>
        <p:spPr>
          <a:xfrm flipH="1">
            <a:off x="5946025" y="2280913"/>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équipier</a:t>
            </a:r>
            <a:endParaRPr/>
          </a:p>
        </p:txBody>
      </p:sp>
      <p:sp>
        <p:nvSpPr>
          <p:cNvPr id="675" name="Google Shape;675;p58"/>
          <p:cNvSpPr txBox="1"/>
          <p:nvPr>
            <p:ph idx="8" type="subTitle"/>
          </p:nvPr>
        </p:nvSpPr>
        <p:spPr>
          <a:xfrm flipH="1">
            <a:off x="5946025" y="2827663"/>
            <a:ext cx="2063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Analyse </a:t>
            </a:r>
            <a:r>
              <a:rPr lang="en" sz="2100"/>
              <a:t>concurrentielle à but d’itération du développement</a:t>
            </a:r>
            <a:r>
              <a:rPr lang="en" sz="2100"/>
              <a:t> </a:t>
            </a:r>
            <a:endParaRPr sz="2100"/>
          </a:p>
        </p:txBody>
      </p:sp>
      <p:sp>
        <p:nvSpPr>
          <p:cNvPr id="676" name="Google Shape;676;p58"/>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Planification organisationnelle</a:t>
            </a:r>
            <a:endParaRPr/>
          </a:p>
        </p:txBody>
      </p:sp>
      <p:sp>
        <p:nvSpPr>
          <p:cNvPr id="677" name="Google Shape;67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8" name="Google Shape;678;p58"/>
          <p:cNvSpPr txBox="1"/>
          <p:nvPr>
            <p:ph idx="8" type="subTitle"/>
          </p:nvPr>
        </p:nvSpPr>
        <p:spPr>
          <a:xfrm>
            <a:off x="2309725" y="1105775"/>
            <a:ext cx="4434900" cy="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Répartition de l’équipe</a:t>
            </a:r>
            <a:endParaRPr sz="2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Matrice RACI</a:t>
            </a:r>
            <a:endParaRPr/>
          </a:p>
        </p:txBody>
      </p:sp>
      <p:graphicFrame>
        <p:nvGraphicFramePr>
          <p:cNvPr id="684" name="Google Shape;684;p59"/>
          <p:cNvGraphicFramePr/>
          <p:nvPr/>
        </p:nvGraphicFramePr>
        <p:xfrm>
          <a:off x="715075" y="2005825"/>
          <a:ext cx="3000000" cy="3000000"/>
        </p:xfrm>
        <a:graphic>
          <a:graphicData uri="http://schemas.openxmlformats.org/drawingml/2006/table">
            <a:tbl>
              <a:tblPr>
                <a:noFill/>
                <a:tableStyleId>{37BC2DF7-EFC2-4FEA-8EBE-46352482776E}</a:tableStyleId>
              </a:tblPr>
              <a:tblGrid>
                <a:gridCol w="1542750"/>
                <a:gridCol w="1542750"/>
                <a:gridCol w="1542750"/>
                <a:gridCol w="1542750"/>
                <a:gridCol w="1542750"/>
              </a:tblGrid>
              <a:tr h="548600">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Tâche</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Noémie</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Louna</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Rokaya</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Marc</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a:solidFill>
                            <a:schemeClr val="accent3"/>
                          </a:solidFill>
                          <a:latin typeface="Chivo"/>
                          <a:ea typeface="Chivo"/>
                          <a:cs typeface="Chivo"/>
                          <a:sym typeface="Chivo"/>
                        </a:rPr>
                        <a:t>Emploi du temps</a:t>
                      </a:r>
                      <a:endParaRPr b="1">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a:solidFill>
                            <a:schemeClr val="accent3"/>
                          </a:solidFill>
                          <a:latin typeface="Chivo"/>
                          <a:ea typeface="Chivo"/>
                          <a:cs typeface="Chivo"/>
                          <a:sym typeface="Chivo"/>
                        </a:rPr>
                        <a:t>Recherches</a:t>
                      </a:r>
                      <a:endParaRPr b="1">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t>
                      </a:r>
                      <a:endParaRPr sz="16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a:t>
                      </a:r>
                      <a:r>
                        <a:rPr lang="en" sz="1800">
                          <a:solidFill>
                            <a:schemeClr val="accent3"/>
                          </a:solidFill>
                          <a:latin typeface="Roboto"/>
                          <a:ea typeface="Roboto"/>
                          <a:cs typeface="Roboto"/>
                          <a:sym typeface="Roboto"/>
                        </a:rPr>
                        <a:t> </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116950">
                <a:tc>
                  <a:txBody>
                    <a:bodyPr/>
                    <a:lstStyle/>
                    <a:p>
                      <a:pPr indent="0" lvl="0" marL="0" rtl="0" algn="ctr">
                        <a:spcBef>
                          <a:spcPts val="0"/>
                        </a:spcBef>
                        <a:spcAft>
                          <a:spcPts val="0"/>
                        </a:spcAft>
                        <a:buNone/>
                      </a:pPr>
                      <a:r>
                        <a:rPr b="1" lang="en">
                          <a:solidFill>
                            <a:schemeClr val="accent3"/>
                          </a:solidFill>
                          <a:latin typeface="Chivo"/>
                          <a:ea typeface="Chivo"/>
                          <a:cs typeface="Chivo"/>
                          <a:sym typeface="Chivo"/>
                        </a:rPr>
                        <a:t>Livrables documentés</a:t>
                      </a:r>
                      <a:endParaRPr b="1">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r>
                        <a:rPr lang="en" sz="1800">
                          <a:solidFill>
                            <a:schemeClr val="accent3"/>
                          </a:solidFill>
                          <a:latin typeface="Roboto"/>
                          <a:ea typeface="Roboto"/>
                          <a:cs typeface="Roboto"/>
                          <a:sym typeface="Roboto"/>
                        </a:rPr>
                        <a:t> </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a:solidFill>
                            <a:schemeClr val="accent3"/>
                          </a:solidFill>
                          <a:latin typeface="Chivo"/>
                          <a:ea typeface="Chivo"/>
                          <a:cs typeface="Chivo"/>
                          <a:sym typeface="Chivo"/>
                        </a:rPr>
                        <a:t>Conception</a:t>
                      </a:r>
                      <a:endParaRPr b="1">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r>
            </a:tbl>
          </a:graphicData>
        </a:graphic>
      </p:graphicFrame>
      <p:sp>
        <p:nvSpPr>
          <p:cNvPr id="685" name="Google Shape;685;p59"/>
          <p:cNvSpPr txBox="1"/>
          <p:nvPr>
            <p:ph idx="4294967295" type="subTitle"/>
          </p:nvPr>
        </p:nvSpPr>
        <p:spPr>
          <a:xfrm>
            <a:off x="996250" y="1282425"/>
            <a:ext cx="7151400" cy="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Tâches préliminaires et gestion de projet</a:t>
            </a:r>
            <a:endParaRPr sz="2500"/>
          </a:p>
        </p:txBody>
      </p:sp>
      <p:sp>
        <p:nvSpPr>
          <p:cNvPr id="686" name="Google Shape;686;p59"/>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9"/>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9"/>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0" name="Shape 370"/>
        <p:cNvGrpSpPr/>
        <p:nvPr/>
      </p:nvGrpSpPr>
      <p:grpSpPr>
        <a:xfrm>
          <a:off x="0" y="0"/>
          <a:ext cx="0" cy="0"/>
          <a:chOff x="0" y="0"/>
          <a:chExt cx="0" cy="0"/>
        </a:xfrm>
      </p:grpSpPr>
      <p:sp>
        <p:nvSpPr>
          <p:cNvPr id="371" name="Google Shape;371;p33"/>
          <p:cNvSpPr txBox="1"/>
          <p:nvPr>
            <p:ph type="title"/>
          </p:nvPr>
        </p:nvSpPr>
        <p:spPr>
          <a:xfrm>
            <a:off x="715100" y="1348638"/>
            <a:ext cx="47403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72" name="Google Shape;372;p33"/>
          <p:cNvSpPr txBox="1"/>
          <p:nvPr>
            <p:ph idx="1" type="subTitle"/>
          </p:nvPr>
        </p:nvSpPr>
        <p:spPr>
          <a:xfrm>
            <a:off x="715100" y="2329963"/>
            <a:ext cx="4740300" cy="1464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Le projet BodySynch</a:t>
            </a:r>
            <a:endParaRPr sz="2400"/>
          </a:p>
          <a:p>
            <a:pPr indent="0" lvl="0" marL="0" rtl="0" algn="l">
              <a:spcBef>
                <a:spcPts val="0"/>
              </a:spcBef>
              <a:spcAft>
                <a:spcPts val="0"/>
              </a:spcAft>
              <a:buNone/>
            </a:pPr>
            <a:r>
              <a:t/>
            </a:r>
            <a:endParaRPr/>
          </a:p>
        </p:txBody>
      </p:sp>
      <p:sp>
        <p:nvSpPr>
          <p:cNvPr id="373" name="Google Shape;373;p33"/>
          <p:cNvSpPr/>
          <p:nvPr/>
        </p:nvSpPr>
        <p:spPr>
          <a:xfrm rot="8999937">
            <a:off x="6439395" y="4071375"/>
            <a:ext cx="725608" cy="1609615"/>
          </a:xfrm>
          <a:custGeom>
            <a:rect b="b" l="l" r="r" t="t"/>
            <a:pathLst>
              <a:path extrusionOk="0" h="20779" w="9366">
                <a:moveTo>
                  <a:pt x="7405" y="0"/>
                </a:moveTo>
                <a:cubicBezTo>
                  <a:pt x="7256" y="0"/>
                  <a:pt x="7107" y="25"/>
                  <a:pt x="6963" y="78"/>
                </a:cubicBezTo>
                <a:cubicBezTo>
                  <a:pt x="6439" y="294"/>
                  <a:pt x="6100" y="849"/>
                  <a:pt x="5638" y="1218"/>
                </a:cubicBezTo>
                <a:cubicBezTo>
                  <a:pt x="5193" y="1579"/>
                  <a:pt x="4645" y="1764"/>
                  <a:pt x="4096" y="1764"/>
                </a:cubicBezTo>
                <a:cubicBezTo>
                  <a:pt x="3847" y="1764"/>
                  <a:pt x="3598" y="1726"/>
                  <a:pt x="3359" y="1650"/>
                </a:cubicBezTo>
                <a:cubicBezTo>
                  <a:pt x="2927" y="1526"/>
                  <a:pt x="2527" y="1280"/>
                  <a:pt x="2126" y="1095"/>
                </a:cubicBezTo>
                <a:cubicBezTo>
                  <a:pt x="1808" y="948"/>
                  <a:pt x="1452" y="821"/>
                  <a:pt x="1102" y="821"/>
                </a:cubicBezTo>
                <a:cubicBezTo>
                  <a:pt x="1011" y="821"/>
                  <a:pt x="921" y="830"/>
                  <a:pt x="832" y="849"/>
                </a:cubicBezTo>
                <a:cubicBezTo>
                  <a:pt x="401" y="941"/>
                  <a:pt x="1" y="1372"/>
                  <a:pt x="62" y="1804"/>
                </a:cubicBezTo>
                <a:cubicBezTo>
                  <a:pt x="155" y="2728"/>
                  <a:pt x="1603" y="3221"/>
                  <a:pt x="2249" y="3714"/>
                </a:cubicBezTo>
                <a:cubicBezTo>
                  <a:pt x="3050" y="4299"/>
                  <a:pt x="3420" y="5254"/>
                  <a:pt x="3605" y="6209"/>
                </a:cubicBezTo>
                <a:cubicBezTo>
                  <a:pt x="4005" y="8088"/>
                  <a:pt x="3913" y="10091"/>
                  <a:pt x="3328" y="11908"/>
                </a:cubicBezTo>
                <a:cubicBezTo>
                  <a:pt x="3020" y="12863"/>
                  <a:pt x="2619" y="13757"/>
                  <a:pt x="2311" y="14681"/>
                </a:cubicBezTo>
                <a:cubicBezTo>
                  <a:pt x="2003" y="15605"/>
                  <a:pt x="1818" y="16560"/>
                  <a:pt x="1757" y="17515"/>
                </a:cubicBezTo>
                <a:cubicBezTo>
                  <a:pt x="1695" y="18162"/>
                  <a:pt x="1726" y="18809"/>
                  <a:pt x="1941" y="19395"/>
                </a:cubicBezTo>
                <a:cubicBezTo>
                  <a:pt x="2157" y="20011"/>
                  <a:pt x="2619" y="20534"/>
                  <a:pt x="3235" y="20719"/>
                </a:cubicBezTo>
                <a:cubicBezTo>
                  <a:pt x="3380" y="20760"/>
                  <a:pt x="3524" y="20779"/>
                  <a:pt x="3667" y="20779"/>
                </a:cubicBezTo>
                <a:cubicBezTo>
                  <a:pt x="4502" y="20779"/>
                  <a:pt x="5297" y="20140"/>
                  <a:pt x="5823" y="19456"/>
                </a:cubicBezTo>
                <a:cubicBezTo>
                  <a:pt x="7579" y="17115"/>
                  <a:pt x="7672" y="13972"/>
                  <a:pt x="7456" y="11046"/>
                </a:cubicBezTo>
                <a:cubicBezTo>
                  <a:pt x="7302" y="9444"/>
                  <a:pt x="7117" y="7749"/>
                  <a:pt x="7641" y="6240"/>
                </a:cubicBezTo>
                <a:cubicBezTo>
                  <a:pt x="7918" y="5377"/>
                  <a:pt x="8411" y="4638"/>
                  <a:pt x="8781" y="3837"/>
                </a:cubicBezTo>
                <a:cubicBezTo>
                  <a:pt x="9150" y="3005"/>
                  <a:pt x="9366" y="2081"/>
                  <a:pt x="9058" y="1249"/>
                </a:cubicBezTo>
                <a:cubicBezTo>
                  <a:pt x="8829" y="562"/>
                  <a:pt x="8115" y="0"/>
                  <a:pt x="7405"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rot="-8972168">
            <a:off x="7458321" y="1421634"/>
            <a:ext cx="647292" cy="69583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rot="-1799985">
            <a:off x="6758357" y="1775684"/>
            <a:ext cx="915105" cy="1720677"/>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rot="-5400000">
            <a:off x="6934162" y="3875093"/>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Matrice RACI</a:t>
            </a:r>
            <a:endParaRPr/>
          </a:p>
        </p:txBody>
      </p:sp>
      <p:graphicFrame>
        <p:nvGraphicFramePr>
          <p:cNvPr id="695" name="Google Shape;695;p60"/>
          <p:cNvGraphicFramePr/>
          <p:nvPr/>
        </p:nvGraphicFramePr>
        <p:xfrm>
          <a:off x="715075" y="2005825"/>
          <a:ext cx="3000000" cy="3000000"/>
        </p:xfrm>
        <a:graphic>
          <a:graphicData uri="http://schemas.openxmlformats.org/drawingml/2006/table">
            <a:tbl>
              <a:tblPr>
                <a:noFill/>
                <a:tableStyleId>{37BC2DF7-EFC2-4FEA-8EBE-46352482776E}</a:tableStyleId>
              </a:tblPr>
              <a:tblGrid>
                <a:gridCol w="1542750"/>
                <a:gridCol w="1542750"/>
                <a:gridCol w="1542750"/>
                <a:gridCol w="1542750"/>
                <a:gridCol w="1542750"/>
              </a:tblGrid>
              <a:tr h="548600">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Tâche</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Noémie</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Louna</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Rokaya</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Marc</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a:solidFill>
                            <a:schemeClr val="accent3"/>
                          </a:solidFill>
                          <a:latin typeface="Chivo"/>
                          <a:ea typeface="Chivo"/>
                          <a:cs typeface="Chivo"/>
                          <a:sym typeface="Chivo"/>
                        </a:rPr>
                        <a:t>Analyse du marché</a:t>
                      </a:r>
                      <a:endParaRPr b="1">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I</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I</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a:solidFill>
                            <a:schemeClr val="accent3"/>
                          </a:solidFill>
                          <a:latin typeface="Chivo"/>
                          <a:ea typeface="Chivo"/>
                          <a:cs typeface="Chivo"/>
                          <a:sym typeface="Chivo"/>
                        </a:rPr>
                        <a:t>B2B</a:t>
                      </a:r>
                      <a:endParaRPr b="1">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6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a:t>
                      </a:r>
                      <a:r>
                        <a:rPr lang="en" sz="1800">
                          <a:solidFill>
                            <a:schemeClr val="accent3"/>
                          </a:solidFill>
                          <a:latin typeface="Roboto"/>
                          <a:ea typeface="Roboto"/>
                          <a:cs typeface="Roboto"/>
                          <a:sym typeface="Roboto"/>
                        </a:rPr>
                        <a:t> </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116950">
                <a:tc>
                  <a:txBody>
                    <a:bodyPr/>
                    <a:lstStyle/>
                    <a:p>
                      <a:pPr indent="0" lvl="0" marL="0" rtl="0" algn="ctr">
                        <a:spcBef>
                          <a:spcPts val="0"/>
                        </a:spcBef>
                        <a:spcAft>
                          <a:spcPts val="0"/>
                        </a:spcAft>
                        <a:buNone/>
                      </a:pPr>
                      <a:r>
                        <a:rPr b="1" lang="en">
                          <a:solidFill>
                            <a:schemeClr val="accent3"/>
                          </a:solidFill>
                          <a:latin typeface="Chivo"/>
                          <a:ea typeface="Chivo"/>
                          <a:cs typeface="Chivo"/>
                          <a:sym typeface="Chivo"/>
                        </a:rPr>
                        <a:t>B2C</a:t>
                      </a:r>
                      <a:endParaRPr b="1">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I</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a:solidFill>
                            <a:schemeClr val="accent3"/>
                          </a:solidFill>
                          <a:latin typeface="Chivo"/>
                          <a:ea typeface="Chivo"/>
                          <a:cs typeface="Chivo"/>
                          <a:sym typeface="Chivo"/>
                        </a:rPr>
                        <a:t>Modèle IA</a:t>
                      </a:r>
                      <a:endParaRPr b="1">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C</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I</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Roboto"/>
                          <a:ea typeface="Roboto"/>
                          <a:cs typeface="Roboto"/>
                          <a:sym typeface="Roboto"/>
                        </a:rPr>
                        <a:t>RA</a:t>
                      </a:r>
                      <a:endParaRPr sz="18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r>
            </a:tbl>
          </a:graphicData>
        </a:graphic>
      </p:graphicFrame>
      <p:sp>
        <p:nvSpPr>
          <p:cNvPr id="696" name="Google Shape;696;p60"/>
          <p:cNvSpPr txBox="1"/>
          <p:nvPr>
            <p:ph idx="4294967295" type="subTitle"/>
          </p:nvPr>
        </p:nvSpPr>
        <p:spPr>
          <a:xfrm>
            <a:off x="996250" y="1282425"/>
            <a:ext cx="7151400" cy="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Tâches de développement</a:t>
            </a:r>
            <a:endParaRPr sz="2500"/>
          </a:p>
        </p:txBody>
      </p:sp>
      <p:sp>
        <p:nvSpPr>
          <p:cNvPr id="697" name="Google Shape;697;p60"/>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0"/>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0"/>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Tableau des risques</a:t>
            </a:r>
            <a:endParaRPr/>
          </a:p>
        </p:txBody>
      </p:sp>
      <p:sp>
        <p:nvSpPr>
          <p:cNvPr id="706" name="Google Shape;706;p61"/>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1"/>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1"/>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10" name="Google Shape;710;p61"/>
          <p:cNvGraphicFramePr/>
          <p:nvPr/>
        </p:nvGraphicFramePr>
        <p:xfrm>
          <a:off x="617838" y="1277650"/>
          <a:ext cx="3000000" cy="3000000"/>
        </p:xfrm>
        <a:graphic>
          <a:graphicData uri="http://schemas.openxmlformats.org/drawingml/2006/table">
            <a:tbl>
              <a:tblPr>
                <a:noFill/>
                <a:tableStyleId>{0B5C8FEA-D7AA-47F2-8210-CE5F7B281FF0}</a:tableStyleId>
              </a:tblPr>
              <a:tblGrid>
                <a:gridCol w="1665025"/>
                <a:gridCol w="5393300"/>
                <a:gridCol w="1336650"/>
              </a:tblGrid>
              <a:tr h="363625">
                <a:tc>
                  <a:txBody>
                    <a:bodyPr/>
                    <a:lstStyle/>
                    <a:p>
                      <a:pPr indent="0" lvl="0" marL="0" rtl="0" algn="l">
                        <a:lnSpc>
                          <a:spcPct val="115000"/>
                        </a:lnSpc>
                        <a:spcBef>
                          <a:spcPts val="0"/>
                        </a:spcBef>
                        <a:spcAft>
                          <a:spcPts val="0"/>
                        </a:spcAft>
                        <a:buNone/>
                      </a:pPr>
                      <a:r>
                        <a:rPr lang="en">
                          <a:solidFill>
                            <a:schemeClr val="accent5"/>
                          </a:solidFill>
                        </a:rPr>
                        <a:t>Type de risque</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Risque</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Code risque</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r h="363650">
                <a:tc rowSpan="4">
                  <a:txBody>
                    <a:bodyPr/>
                    <a:lstStyle/>
                    <a:p>
                      <a:pPr indent="0" lvl="0" marL="0" rtl="0" algn="l">
                        <a:lnSpc>
                          <a:spcPct val="115000"/>
                        </a:lnSpc>
                        <a:spcBef>
                          <a:spcPts val="0"/>
                        </a:spcBef>
                        <a:spcAft>
                          <a:spcPts val="0"/>
                        </a:spcAft>
                        <a:buNone/>
                      </a:pPr>
                      <a:r>
                        <a:rPr lang="en">
                          <a:solidFill>
                            <a:schemeClr val="accent5"/>
                          </a:solidFill>
                        </a:rPr>
                        <a:t>Matériel</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Impossibilité de travailler sur sa machine à cause d’un bug d’IDE</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RM1</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r h="363650">
                <a:tc vMerge="1"/>
                <a:tc>
                  <a:txBody>
                    <a:bodyPr/>
                    <a:lstStyle/>
                    <a:p>
                      <a:pPr indent="0" lvl="0" marL="0" rtl="0" algn="l">
                        <a:lnSpc>
                          <a:spcPct val="115000"/>
                        </a:lnSpc>
                        <a:spcBef>
                          <a:spcPts val="0"/>
                        </a:spcBef>
                        <a:spcAft>
                          <a:spcPts val="0"/>
                        </a:spcAft>
                        <a:buNone/>
                      </a:pPr>
                      <a:r>
                        <a:rPr lang="en">
                          <a:solidFill>
                            <a:schemeClr val="accent5"/>
                          </a:solidFill>
                        </a:rPr>
                        <a:t>Ressources insuffisantes pour la conception d’une </a:t>
                      </a:r>
                      <a:r>
                        <a:rPr b="1" lang="en">
                          <a:solidFill>
                            <a:schemeClr val="accent5"/>
                          </a:solidFill>
                        </a:rPr>
                        <a:t>application</a:t>
                      </a:r>
                      <a:endParaRPr b="1">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RM2</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r h="363650">
                <a:tc vMerge="1"/>
                <a:tc>
                  <a:txBody>
                    <a:bodyPr/>
                    <a:lstStyle/>
                    <a:p>
                      <a:pPr indent="0" lvl="0" marL="0" rtl="0" algn="l">
                        <a:lnSpc>
                          <a:spcPct val="115000"/>
                        </a:lnSpc>
                        <a:spcBef>
                          <a:spcPts val="0"/>
                        </a:spcBef>
                        <a:spcAft>
                          <a:spcPts val="0"/>
                        </a:spcAft>
                        <a:buNone/>
                      </a:pPr>
                      <a:r>
                        <a:rPr lang="en">
                          <a:solidFill>
                            <a:schemeClr val="accent5"/>
                          </a:solidFill>
                        </a:rPr>
                        <a:t>Compétences insuffisantes</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RM3</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r h="363650">
                <a:tc vMerge="1"/>
                <a:tc>
                  <a:txBody>
                    <a:bodyPr/>
                    <a:lstStyle/>
                    <a:p>
                      <a:pPr indent="0" lvl="0" marL="0" rtl="0" algn="l">
                        <a:lnSpc>
                          <a:spcPct val="115000"/>
                        </a:lnSpc>
                        <a:spcBef>
                          <a:spcPts val="0"/>
                        </a:spcBef>
                        <a:spcAft>
                          <a:spcPts val="0"/>
                        </a:spcAft>
                        <a:buNone/>
                      </a:pPr>
                      <a:r>
                        <a:rPr lang="en">
                          <a:solidFill>
                            <a:schemeClr val="accent5"/>
                          </a:solidFill>
                        </a:rPr>
                        <a:t>Capteur non fonctionnel</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RM4</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r h="363650">
                <a:tc rowSpan="3">
                  <a:txBody>
                    <a:bodyPr/>
                    <a:lstStyle/>
                    <a:p>
                      <a:pPr indent="0" lvl="0" marL="0" rtl="0" algn="l">
                        <a:lnSpc>
                          <a:spcPct val="115000"/>
                        </a:lnSpc>
                        <a:spcBef>
                          <a:spcPts val="0"/>
                        </a:spcBef>
                        <a:spcAft>
                          <a:spcPts val="0"/>
                        </a:spcAft>
                        <a:buNone/>
                      </a:pPr>
                      <a:r>
                        <a:rPr lang="en">
                          <a:solidFill>
                            <a:schemeClr val="accent5"/>
                          </a:solidFill>
                        </a:rPr>
                        <a:t>Temporel</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Mauvaise estimation de la tâche</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RT1</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r h="363650">
                <a:tc vMerge="1"/>
                <a:tc>
                  <a:txBody>
                    <a:bodyPr/>
                    <a:lstStyle/>
                    <a:p>
                      <a:pPr indent="0" lvl="0" marL="0" rtl="0" algn="l">
                        <a:lnSpc>
                          <a:spcPct val="115000"/>
                        </a:lnSpc>
                        <a:spcBef>
                          <a:spcPts val="0"/>
                        </a:spcBef>
                        <a:spcAft>
                          <a:spcPts val="0"/>
                        </a:spcAft>
                        <a:buNone/>
                      </a:pPr>
                      <a:r>
                        <a:rPr lang="en">
                          <a:solidFill>
                            <a:schemeClr val="accent5"/>
                          </a:solidFill>
                        </a:rPr>
                        <a:t>Imprévu humain (accident, maladie)</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RT2</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r h="363650">
                <a:tc vMerge="1"/>
                <a:tc>
                  <a:txBody>
                    <a:bodyPr/>
                    <a:lstStyle/>
                    <a:p>
                      <a:pPr indent="0" lvl="0" marL="0" rtl="0" algn="l">
                        <a:lnSpc>
                          <a:spcPct val="115000"/>
                        </a:lnSpc>
                        <a:spcBef>
                          <a:spcPts val="0"/>
                        </a:spcBef>
                        <a:spcAft>
                          <a:spcPts val="0"/>
                        </a:spcAft>
                        <a:buNone/>
                      </a:pPr>
                      <a:r>
                        <a:rPr lang="en">
                          <a:solidFill>
                            <a:schemeClr val="accent5"/>
                          </a:solidFill>
                        </a:rPr>
                        <a:t>Impossibilité de concilier les plannings</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RT3</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r h="363650">
                <a:tc rowSpan="2">
                  <a:txBody>
                    <a:bodyPr/>
                    <a:lstStyle/>
                    <a:p>
                      <a:pPr indent="0" lvl="0" marL="0" rtl="0" algn="l">
                        <a:lnSpc>
                          <a:spcPct val="115000"/>
                        </a:lnSpc>
                        <a:spcBef>
                          <a:spcPts val="0"/>
                        </a:spcBef>
                        <a:spcAft>
                          <a:spcPts val="0"/>
                        </a:spcAft>
                        <a:buNone/>
                      </a:pPr>
                      <a:r>
                        <a:rPr lang="en">
                          <a:solidFill>
                            <a:schemeClr val="accent5"/>
                          </a:solidFill>
                        </a:rPr>
                        <a:t>Humain</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Discordance de l’équipe</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RH1</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r h="363650">
                <a:tc vMerge="1"/>
                <a:tc>
                  <a:txBody>
                    <a:bodyPr/>
                    <a:lstStyle/>
                    <a:p>
                      <a:pPr indent="0" lvl="0" marL="0" rtl="0" algn="l">
                        <a:lnSpc>
                          <a:spcPct val="115000"/>
                        </a:lnSpc>
                        <a:spcBef>
                          <a:spcPts val="0"/>
                        </a:spcBef>
                        <a:spcAft>
                          <a:spcPts val="0"/>
                        </a:spcAft>
                        <a:buNone/>
                      </a:pPr>
                      <a:r>
                        <a:rPr lang="en">
                          <a:solidFill>
                            <a:schemeClr val="accent5"/>
                          </a:solidFill>
                        </a:rPr>
                        <a:t>Indisponibilité d’un membre de l’équipe pour une longue période</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5"/>
                          </a:solidFill>
                        </a:rPr>
                        <a:t>RH2</a:t>
                      </a:r>
                      <a:endParaRPr>
                        <a:solidFill>
                          <a:schemeClr val="accent5"/>
                        </a:solidFill>
                      </a:endParaRPr>
                    </a:p>
                  </a:txBody>
                  <a:tcPr marT="63500" marB="63500" marR="63500" marL="63500">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Matrice des risques</a:t>
            </a:r>
            <a:endParaRPr/>
          </a:p>
        </p:txBody>
      </p:sp>
      <p:sp>
        <p:nvSpPr>
          <p:cNvPr id="716" name="Google Shape;716;p62"/>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2"/>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2"/>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20" name="Google Shape;720;p62"/>
          <p:cNvGraphicFramePr/>
          <p:nvPr/>
        </p:nvGraphicFramePr>
        <p:xfrm>
          <a:off x="369813" y="1211150"/>
          <a:ext cx="3000000" cy="3000000"/>
        </p:xfrm>
        <a:graphic>
          <a:graphicData uri="http://schemas.openxmlformats.org/drawingml/2006/table">
            <a:tbl>
              <a:tblPr>
                <a:noFill/>
                <a:tableStyleId>{0B5C8FEA-D7AA-47F2-8210-CE5F7B281FF0}</a:tableStyleId>
              </a:tblPr>
              <a:tblGrid>
                <a:gridCol w="1289025"/>
                <a:gridCol w="476925"/>
                <a:gridCol w="670300"/>
                <a:gridCol w="451150"/>
                <a:gridCol w="696075"/>
                <a:gridCol w="670300"/>
                <a:gridCol w="605825"/>
                <a:gridCol w="644500"/>
                <a:gridCol w="683175"/>
                <a:gridCol w="670300"/>
                <a:gridCol w="580050"/>
                <a:gridCol w="1001375"/>
              </a:tblGrid>
              <a:tr h="428625">
                <a:tc>
                  <a:txBody>
                    <a:bodyPr/>
                    <a:lstStyle/>
                    <a:p>
                      <a:pPr indent="0" lvl="0" marL="0" rtl="0" algn="l">
                        <a:lnSpc>
                          <a:spcPct val="115000"/>
                        </a:lnSpc>
                        <a:spcBef>
                          <a:spcPts val="0"/>
                        </a:spcBef>
                        <a:spcAft>
                          <a:spcPts val="0"/>
                        </a:spcAft>
                        <a:buNone/>
                      </a:pPr>
                      <a:r>
                        <a:rPr lang="en" sz="1000">
                          <a:solidFill>
                            <a:schemeClr val="accent5"/>
                          </a:solidFill>
                        </a:rPr>
                        <a:t>Impact/Probabilité</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1</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2</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3</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4</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5</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6</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7</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8</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9</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10</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accent5"/>
                          </a:solidFill>
                        </a:rPr>
                        <a:t>Fort impact</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6225">
                <a:tc>
                  <a:txBody>
                    <a:bodyPr/>
                    <a:lstStyle/>
                    <a:p>
                      <a:pPr indent="0" lvl="0" marL="0" rtl="0" algn="l">
                        <a:lnSpc>
                          <a:spcPct val="115000"/>
                        </a:lnSpc>
                        <a:spcBef>
                          <a:spcPts val="0"/>
                        </a:spcBef>
                        <a:spcAft>
                          <a:spcPts val="0"/>
                        </a:spcAft>
                        <a:buNone/>
                      </a:pPr>
                      <a:r>
                        <a:rPr lang="en" sz="1000">
                          <a:solidFill>
                            <a:schemeClr val="accent5"/>
                          </a:solidFill>
                        </a:rPr>
                        <a:t>1</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RH2</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6225">
                <a:tc>
                  <a:txBody>
                    <a:bodyPr/>
                    <a:lstStyle/>
                    <a:p>
                      <a:pPr indent="0" lvl="0" marL="0" rtl="0" algn="l">
                        <a:lnSpc>
                          <a:spcPct val="115000"/>
                        </a:lnSpc>
                        <a:spcBef>
                          <a:spcPts val="0"/>
                        </a:spcBef>
                        <a:spcAft>
                          <a:spcPts val="0"/>
                        </a:spcAft>
                        <a:buNone/>
                      </a:pPr>
                      <a:r>
                        <a:rPr lang="en" sz="1000">
                          <a:solidFill>
                            <a:schemeClr val="accent5"/>
                          </a:solidFill>
                        </a:rPr>
                        <a:t>2</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RM2</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RH1</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RT3</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6225">
                <a:tc>
                  <a:txBody>
                    <a:bodyPr/>
                    <a:lstStyle/>
                    <a:p>
                      <a:pPr indent="0" lvl="0" marL="0" rtl="0" algn="l">
                        <a:lnSpc>
                          <a:spcPct val="115000"/>
                        </a:lnSpc>
                        <a:spcBef>
                          <a:spcPts val="0"/>
                        </a:spcBef>
                        <a:spcAft>
                          <a:spcPts val="0"/>
                        </a:spcAft>
                        <a:buNone/>
                      </a:pPr>
                      <a:r>
                        <a:rPr lang="en" sz="1000">
                          <a:solidFill>
                            <a:schemeClr val="accent5"/>
                          </a:solidFill>
                        </a:rPr>
                        <a:t>3</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RT2</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6225">
                <a:tc>
                  <a:txBody>
                    <a:bodyPr/>
                    <a:lstStyle/>
                    <a:p>
                      <a:pPr indent="0" lvl="0" marL="0" rtl="0" algn="l">
                        <a:lnSpc>
                          <a:spcPct val="115000"/>
                        </a:lnSpc>
                        <a:spcBef>
                          <a:spcPts val="0"/>
                        </a:spcBef>
                        <a:spcAft>
                          <a:spcPts val="0"/>
                        </a:spcAft>
                        <a:buNone/>
                      </a:pPr>
                      <a:r>
                        <a:rPr lang="en" sz="1000">
                          <a:solidFill>
                            <a:schemeClr val="accent5"/>
                          </a:solidFill>
                        </a:rPr>
                        <a:t>4</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RM4</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RM3</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6225">
                <a:tc>
                  <a:txBody>
                    <a:bodyPr/>
                    <a:lstStyle/>
                    <a:p>
                      <a:pPr indent="0" lvl="0" marL="0" rtl="0" algn="l">
                        <a:lnSpc>
                          <a:spcPct val="115000"/>
                        </a:lnSpc>
                        <a:spcBef>
                          <a:spcPts val="0"/>
                        </a:spcBef>
                        <a:spcAft>
                          <a:spcPts val="0"/>
                        </a:spcAft>
                        <a:buNone/>
                      </a:pPr>
                      <a:r>
                        <a:rPr lang="en" sz="1000">
                          <a:solidFill>
                            <a:schemeClr val="accent5"/>
                          </a:solidFill>
                        </a:rPr>
                        <a:t>5</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RM1</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RT1</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6225">
                <a:tc>
                  <a:txBody>
                    <a:bodyPr/>
                    <a:lstStyle/>
                    <a:p>
                      <a:pPr indent="0" lvl="0" marL="0" rtl="0" algn="l">
                        <a:lnSpc>
                          <a:spcPct val="115000"/>
                        </a:lnSpc>
                        <a:spcBef>
                          <a:spcPts val="0"/>
                        </a:spcBef>
                        <a:spcAft>
                          <a:spcPts val="0"/>
                        </a:spcAft>
                        <a:buNone/>
                      </a:pPr>
                      <a:r>
                        <a:rPr lang="en" sz="1000">
                          <a:solidFill>
                            <a:schemeClr val="accent5"/>
                          </a:solidFill>
                        </a:rPr>
                        <a:t>6</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6225">
                <a:tc>
                  <a:txBody>
                    <a:bodyPr/>
                    <a:lstStyle/>
                    <a:p>
                      <a:pPr indent="0" lvl="0" marL="0" rtl="0" algn="l">
                        <a:lnSpc>
                          <a:spcPct val="115000"/>
                        </a:lnSpc>
                        <a:spcBef>
                          <a:spcPts val="0"/>
                        </a:spcBef>
                        <a:spcAft>
                          <a:spcPts val="0"/>
                        </a:spcAft>
                        <a:buNone/>
                      </a:pPr>
                      <a:r>
                        <a:rPr lang="en" sz="1000">
                          <a:solidFill>
                            <a:schemeClr val="accent5"/>
                          </a:solidFill>
                        </a:rPr>
                        <a:t>7</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6225">
                <a:tc>
                  <a:txBody>
                    <a:bodyPr/>
                    <a:lstStyle/>
                    <a:p>
                      <a:pPr indent="0" lvl="0" marL="0" rtl="0" algn="l">
                        <a:lnSpc>
                          <a:spcPct val="115000"/>
                        </a:lnSpc>
                        <a:spcBef>
                          <a:spcPts val="0"/>
                        </a:spcBef>
                        <a:spcAft>
                          <a:spcPts val="0"/>
                        </a:spcAft>
                        <a:buNone/>
                      </a:pPr>
                      <a:r>
                        <a:rPr lang="en" sz="1000">
                          <a:solidFill>
                            <a:schemeClr val="accent5"/>
                          </a:solidFill>
                        </a:rPr>
                        <a:t>8</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6225">
                <a:tc>
                  <a:txBody>
                    <a:bodyPr/>
                    <a:lstStyle/>
                    <a:p>
                      <a:pPr indent="0" lvl="0" marL="0" rtl="0" algn="l">
                        <a:lnSpc>
                          <a:spcPct val="115000"/>
                        </a:lnSpc>
                        <a:spcBef>
                          <a:spcPts val="0"/>
                        </a:spcBef>
                        <a:spcAft>
                          <a:spcPts val="0"/>
                        </a:spcAft>
                        <a:buNone/>
                      </a:pPr>
                      <a:r>
                        <a:rPr lang="en" sz="1000">
                          <a:solidFill>
                            <a:schemeClr val="accent5"/>
                          </a:solidFill>
                        </a:rPr>
                        <a:t>9</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highlight>
                            <a:srgbClr val="990000"/>
                          </a:highlight>
                        </a:rPr>
                        <a:t> </a:t>
                      </a:r>
                      <a:endParaRPr sz="1000">
                        <a:highlight>
                          <a:srgbClr val="99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76225">
                <a:tc>
                  <a:txBody>
                    <a:bodyPr/>
                    <a:lstStyle/>
                    <a:p>
                      <a:pPr indent="0" lvl="0" marL="0" rtl="0" algn="l">
                        <a:lnSpc>
                          <a:spcPct val="115000"/>
                        </a:lnSpc>
                        <a:spcBef>
                          <a:spcPts val="0"/>
                        </a:spcBef>
                        <a:spcAft>
                          <a:spcPts val="0"/>
                        </a:spcAft>
                        <a:buNone/>
                      </a:pPr>
                      <a:r>
                        <a:rPr lang="en" sz="1000">
                          <a:solidFill>
                            <a:schemeClr val="accent5"/>
                          </a:solidFill>
                        </a:rPr>
                        <a:t>10</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t>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428625">
                <a:tc>
                  <a:txBody>
                    <a:bodyPr/>
                    <a:lstStyle/>
                    <a:p>
                      <a:pPr indent="0" lvl="0" marL="0" rtl="0" algn="l">
                        <a:lnSpc>
                          <a:spcPct val="115000"/>
                        </a:lnSpc>
                        <a:spcBef>
                          <a:spcPts val="0"/>
                        </a:spcBef>
                        <a:spcAft>
                          <a:spcPts val="0"/>
                        </a:spcAft>
                        <a:buNone/>
                      </a:pPr>
                      <a:r>
                        <a:rPr lang="en" sz="1000">
                          <a:solidFill>
                            <a:schemeClr val="accent5"/>
                          </a:solidFill>
                        </a:rPr>
                        <a:t>Forte probabilité</a:t>
                      </a:r>
                      <a:endParaRPr sz="1000">
                        <a:solidFill>
                          <a:schemeClr val="accent5"/>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sz="1000">
                          <a:highlight>
                            <a:srgbClr val="CC0000"/>
                          </a:highlight>
                        </a:rPr>
                        <a:t> </a:t>
                      </a:r>
                      <a:endParaRPr sz="1000">
                        <a:highlight>
                          <a:srgbClr val="CC0000"/>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 proposées</a:t>
            </a:r>
            <a:endParaRPr/>
          </a:p>
        </p:txBody>
      </p:sp>
      <p:graphicFrame>
        <p:nvGraphicFramePr>
          <p:cNvPr id="726" name="Google Shape;726;p63"/>
          <p:cNvGraphicFramePr/>
          <p:nvPr/>
        </p:nvGraphicFramePr>
        <p:xfrm>
          <a:off x="651150" y="1416200"/>
          <a:ext cx="3000000" cy="3000000"/>
        </p:xfrm>
        <a:graphic>
          <a:graphicData uri="http://schemas.openxmlformats.org/drawingml/2006/table">
            <a:tbl>
              <a:tblPr>
                <a:noFill/>
                <a:tableStyleId>{37BC2DF7-EFC2-4FEA-8EBE-46352482776E}</a:tableStyleId>
              </a:tblPr>
              <a:tblGrid>
                <a:gridCol w="1790725"/>
                <a:gridCol w="6050975"/>
              </a:tblGrid>
              <a:tr h="548600">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Risques</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3"/>
                          </a:solidFill>
                          <a:latin typeface="Chivo"/>
                          <a:ea typeface="Chivo"/>
                          <a:cs typeface="Chivo"/>
                          <a:sym typeface="Chivo"/>
                        </a:rPr>
                        <a:t>Solutions</a:t>
                      </a:r>
                      <a:endParaRPr b="1" sz="21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1800">
                          <a:solidFill>
                            <a:schemeClr val="accent3"/>
                          </a:solidFill>
                          <a:latin typeface="Chivo"/>
                          <a:ea typeface="Chivo"/>
                          <a:cs typeface="Chivo"/>
                          <a:sym typeface="Chivo"/>
                        </a:rPr>
                        <a:t>Temporels</a:t>
                      </a:r>
                      <a:endParaRPr b="1" sz="18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accent3"/>
                          </a:solidFill>
                          <a:latin typeface="Roboto"/>
                          <a:ea typeface="Roboto"/>
                          <a:cs typeface="Roboto"/>
                          <a:sym typeface="Roboto"/>
                        </a:rPr>
                        <a:t>Plannings et estimation des tâches à l’avance, le moins de tâches bloquantes possible</a:t>
                      </a:r>
                      <a:endParaRPr sz="15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1800">
                          <a:solidFill>
                            <a:schemeClr val="accent3"/>
                          </a:solidFill>
                          <a:latin typeface="Chivo"/>
                          <a:ea typeface="Chivo"/>
                          <a:cs typeface="Chivo"/>
                          <a:sym typeface="Chivo"/>
                        </a:rPr>
                        <a:t>RM1</a:t>
                      </a:r>
                      <a:endParaRPr b="1" sz="18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accent3"/>
                          </a:solidFill>
                          <a:latin typeface="Roboto"/>
                          <a:ea typeface="Roboto"/>
                          <a:cs typeface="Roboto"/>
                          <a:sym typeface="Roboto"/>
                        </a:rPr>
                        <a:t>Etudier l’EDT d’ISIS et employer une plateforme de partage de code</a:t>
                      </a:r>
                      <a:endParaRPr sz="13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1800">
                          <a:solidFill>
                            <a:schemeClr val="accent3"/>
                          </a:solidFill>
                          <a:latin typeface="Chivo"/>
                          <a:ea typeface="Chivo"/>
                          <a:cs typeface="Chivo"/>
                          <a:sym typeface="Chivo"/>
                        </a:rPr>
                        <a:t>RM2 et RM3</a:t>
                      </a:r>
                      <a:endParaRPr b="1" sz="18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accent3"/>
                          </a:solidFill>
                          <a:latin typeface="Roboto"/>
                          <a:ea typeface="Roboto"/>
                          <a:cs typeface="Roboto"/>
                          <a:sym typeface="Roboto"/>
                        </a:rPr>
                        <a:t>Recherche de ressources extérieures</a:t>
                      </a:r>
                      <a:endParaRPr sz="15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1800">
                          <a:solidFill>
                            <a:schemeClr val="accent3"/>
                          </a:solidFill>
                          <a:latin typeface="Chivo"/>
                          <a:ea typeface="Chivo"/>
                          <a:cs typeface="Chivo"/>
                          <a:sym typeface="Chivo"/>
                        </a:rPr>
                        <a:t>RM4</a:t>
                      </a:r>
                      <a:endParaRPr b="1" sz="18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accent3"/>
                          </a:solidFill>
                          <a:latin typeface="Roboto"/>
                          <a:ea typeface="Roboto"/>
                          <a:cs typeface="Roboto"/>
                          <a:sym typeface="Roboto"/>
                        </a:rPr>
                        <a:t>Système de simulations de données POSTMAN ou jeu de données brutes</a:t>
                      </a:r>
                      <a:endParaRPr sz="15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r>
            </a:tbl>
          </a:graphicData>
        </a:graphic>
      </p:graphicFrame>
      <p:sp>
        <p:nvSpPr>
          <p:cNvPr id="727" name="Google Shape;727;p63"/>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3"/>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3"/>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4"/>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Problèmes rencontrés et leur accordance avec les risques</a:t>
            </a:r>
            <a:endParaRPr/>
          </a:p>
        </p:txBody>
      </p:sp>
      <p:sp>
        <p:nvSpPr>
          <p:cNvPr id="736" name="Google Shape;736;p64"/>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4"/>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4"/>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0" name="Google Shape;740;p64"/>
          <p:cNvSpPr txBox="1"/>
          <p:nvPr>
            <p:ph type="title"/>
          </p:nvPr>
        </p:nvSpPr>
        <p:spPr>
          <a:xfrm>
            <a:off x="1551700" y="1699200"/>
            <a:ext cx="1212300" cy="7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RT1, RM2 et RM4</a:t>
            </a:r>
            <a:endParaRPr sz="1700"/>
          </a:p>
        </p:txBody>
      </p:sp>
      <p:sp>
        <p:nvSpPr>
          <p:cNvPr id="741" name="Google Shape;741;p64"/>
          <p:cNvSpPr txBox="1"/>
          <p:nvPr>
            <p:ph idx="1" type="subTitle"/>
          </p:nvPr>
        </p:nvSpPr>
        <p:spPr>
          <a:xfrm flipH="1">
            <a:off x="997475" y="2880625"/>
            <a:ext cx="2200500" cy="7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Impossibilité d’accès à une API essentielle</a:t>
            </a:r>
            <a:endParaRPr/>
          </a:p>
        </p:txBody>
      </p:sp>
      <p:sp>
        <p:nvSpPr>
          <p:cNvPr id="742" name="Google Shape;742;p64"/>
          <p:cNvSpPr txBox="1"/>
          <p:nvPr>
            <p:ph idx="2" type="subTitle"/>
          </p:nvPr>
        </p:nvSpPr>
        <p:spPr>
          <a:xfrm flipH="1">
            <a:off x="1134875" y="3718663"/>
            <a:ext cx="2063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 de collection des données, PoC impossible à accomplir</a:t>
            </a:r>
            <a:endParaRPr/>
          </a:p>
        </p:txBody>
      </p:sp>
      <p:sp>
        <p:nvSpPr>
          <p:cNvPr id="743" name="Google Shape;743;p64"/>
          <p:cNvSpPr txBox="1"/>
          <p:nvPr>
            <p:ph idx="4" type="subTitle"/>
          </p:nvPr>
        </p:nvSpPr>
        <p:spPr>
          <a:xfrm flipH="1">
            <a:off x="3540450" y="2880638"/>
            <a:ext cx="2063100" cy="7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Gestion des données</a:t>
            </a:r>
            <a:endParaRPr/>
          </a:p>
        </p:txBody>
      </p:sp>
      <p:sp>
        <p:nvSpPr>
          <p:cNvPr id="744" name="Google Shape;744;p64"/>
          <p:cNvSpPr txBox="1"/>
          <p:nvPr>
            <p:ph idx="5" type="subTitle"/>
          </p:nvPr>
        </p:nvSpPr>
        <p:spPr>
          <a:xfrm flipH="1">
            <a:off x="3540450" y="3718663"/>
            <a:ext cx="2063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Problématique de gestion d’accès, demande une connaissance plus approfondie de FlutterFlow</a:t>
            </a:r>
            <a:endParaRPr/>
          </a:p>
        </p:txBody>
      </p:sp>
      <p:sp>
        <p:nvSpPr>
          <p:cNvPr id="745" name="Google Shape;745;p64"/>
          <p:cNvSpPr txBox="1"/>
          <p:nvPr>
            <p:ph idx="7" type="subTitle"/>
          </p:nvPr>
        </p:nvSpPr>
        <p:spPr>
          <a:xfrm flipH="1">
            <a:off x="5746375" y="2632600"/>
            <a:ext cx="2462400" cy="98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Communication</a:t>
            </a:r>
            <a:endParaRPr/>
          </a:p>
        </p:txBody>
      </p:sp>
      <p:sp>
        <p:nvSpPr>
          <p:cNvPr id="746" name="Google Shape;746;p64"/>
          <p:cNvSpPr txBox="1"/>
          <p:nvPr>
            <p:ph idx="8" type="subTitle"/>
          </p:nvPr>
        </p:nvSpPr>
        <p:spPr>
          <a:xfrm flipH="1">
            <a:off x="5946025" y="3718663"/>
            <a:ext cx="2063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Temps de planification et de réunions à prendre</a:t>
            </a:r>
            <a:endParaRPr/>
          </a:p>
          <a:p>
            <a:pPr indent="0" lvl="0" marL="0" rtl="0" algn="ctr">
              <a:spcBef>
                <a:spcPts val="0"/>
              </a:spcBef>
              <a:spcAft>
                <a:spcPts val="0"/>
              </a:spcAft>
              <a:buNone/>
            </a:pPr>
            <a:r>
              <a:rPr lang="en"/>
              <a:t>Communication pas optimale pour une méthode agile</a:t>
            </a:r>
            <a:endParaRPr/>
          </a:p>
        </p:txBody>
      </p:sp>
      <p:sp>
        <p:nvSpPr>
          <p:cNvPr id="747" name="Google Shape;747;p64"/>
          <p:cNvSpPr txBox="1"/>
          <p:nvPr>
            <p:ph type="title"/>
          </p:nvPr>
        </p:nvSpPr>
        <p:spPr>
          <a:xfrm>
            <a:off x="3965850" y="1763438"/>
            <a:ext cx="1212300" cy="7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RM3</a:t>
            </a:r>
            <a:endParaRPr sz="3000"/>
          </a:p>
        </p:txBody>
      </p:sp>
      <p:sp>
        <p:nvSpPr>
          <p:cNvPr id="748" name="Google Shape;748;p64"/>
          <p:cNvSpPr txBox="1"/>
          <p:nvPr>
            <p:ph type="title"/>
          </p:nvPr>
        </p:nvSpPr>
        <p:spPr>
          <a:xfrm>
            <a:off x="6380000" y="1763425"/>
            <a:ext cx="1212300" cy="7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RH1</a:t>
            </a:r>
            <a:endParaRPr sz="3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52" name="Shape 752"/>
        <p:cNvGrpSpPr/>
        <p:nvPr/>
      </p:nvGrpSpPr>
      <p:grpSpPr>
        <a:xfrm>
          <a:off x="0" y="0"/>
          <a:ext cx="0" cy="0"/>
          <a:chOff x="0" y="0"/>
          <a:chExt cx="0" cy="0"/>
        </a:xfrm>
      </p:grpSpPr>
      <p:sp>
        <p:nvSpPr>
          <p:cNvPr id="753" name="Google Shape;753;p65"/>
          <p:cNvSpPr txBox="1"/>
          <p:nvPr>
            <p:ph idx="2" type="title"/>
          </p:nvPr>
        </p:nvSpPr>
        <p:spPr>
          <a:xfrm>
            <a:off x="5017150" y="1451000"/>
            <a:ext cx="1371600" cy="951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54" name="Google Shape;754;p65"/>
          <p:cNvSpPr txBox="1"/>
          <p:nvPr>
            <p:ph type="title"/>
          </p:nvPr>
        </p:nvSpPr>
        <p:spPr>
          <a:xfrm>
            <a:off x="3894225" y="2010750"/>
            <a:ext cx="6527100" cy="112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Bilan &amp; Perspectives</a:t>
            </a:r>
            <a:endParaRPr sz="2900"/>
          </a:p>
        </p:txBody>
      </p:sp>
      <p:sp>
        <p:nvSpPr>
          <p:cNvPr id="755" name="Google Shape;755;p65"/>
          <p:cNvSpPr/>
          <p:nvPr/>
        </p:nvSpPr>
        <p:spPr>
          <a:xfrm rot="2700000">
            <a:off x="1087365" y="811774"/>
            <a:ext cx="1250393" cy="2346323"/>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5"/>
          <p:cNvSpPr/>
          <p:nvPr/>
        </p:nvSpPr>
        <p:spPr>
          <a:xfrm rot="3599926">
            <a:off x="434396" y="3068896"/>
            <a:ext cx="1504434" cy="1366766"/>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5"/>
          <p:cNvSpPr/>
          <p:nvPr/>
        </p:nvSpPr>
        <p:spPr>
          <a:xfrm rot="-4068285">
            <a:off x="993217" y="905716"/>
            <a:ext cx="966144" cy="819152"/>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5"/>
          <p:cNvSpPr/>
          <p:nvPr/>
        </p:nvSpPr>
        <p:spPr>
          <a:xfrm rot="-5400000">
            <a:off x="1716399" y="4365618"/>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6"/>
          <p:cNvSpPr txBox="1"/>
          <p:nvPr>
            <p:ph type="title"/>
          </p:nvPr>
        </p:nvSpPr>
        <p:spPr>
          <a:xfrm>
            <a:off x="720000" y="445025"/>
            <a:ext cx="770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État d’achèvement du projet</a:t>
            </a:r>
            <a:endParaRPr/>
          </a:p>
        </p:txBody>
      </p:sp>
      <p:sp>
        <p:nvSpPr>
          <p:cNvPr id="765" name="Google Shape;765;p66"/>
          <p:cNvSpPr txBox="1"/>
          <p:nvPr>
            <p:ph idx="1" type="body"/>
          </p:nvPr>
        </p:nvSpPr>
        <p:spPr>
          <a:xfrm>
            <a:off x="715100" y="1473425"/>
            <a:ext cx="3811200" cy="299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PoC non complétée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Fonctions essentielles intégrées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Liens avec le backend</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Le modèle d’intelligence artificielle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766" name="Google Shape;76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7" name="Google Shape;767;p66"/>
          <p:cNvPicPr preferRelativeResize="0"/>
          <p:nvPr/>
        </p:nvPicPr>
        <p:blipFill rotWithShape="1">
          <a:blip r:embed="rId3">
            <a:alphaModFix/>
          </a:blip>
          <a:srcRect b="63645" l="14792" r="53967" t="12883"/>
          <a:stretch/>
        </p:blipFill>
        <p:spPr>
          <a:xfrm>
            <a:off x="4694026" y="1642775"/>
            <a:ext cx="3655200" cy="2059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7"/>
          <p:cNvSpPr txBox="1"/>
          <p:nvPr>
            <p:ph idx="1" type="subTitle"/>
          </p:nvPr>
        </p:nvSpPr>
        <p:spPr>
          <a:xfrm flipH="1">
            <a:off x="1084251" y="2458148"/>
            <a:ext cx="2059800" cy="4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Gestion des ressources</a:t>
            </a:r>
            <a:endParaRPr/>
          </a:p>
        </p:txBody>
      </p:sp>
      <p:sp>
        <p:nvSpPr>
          <p:cNvPr id="773" name="Google Shape;773;p67"/>
          <p:cNvSpPr txBox="1"/>
          <p:nvPr>
            <p:ph idx="2" type="subTitle"/>
          </p:nvPr>
        </p:nvSpPr>
        <p:spPr>
          <a:xfrm flipH="1">
            <a:off x="1084213" y="3231344"/>
            <a:ext cx="2059800" cy="8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Problèmes en lien avec la connexion au capteur</a:t>
            </a:r>
            <a:endParaRPr sz="1700"/>
          </a:p>
        </p:txBody>
      </p:sp>
      <p:sp>
        <p:nvSpPr>
          <p:cNvPr id="774" name="Google Shape;774;p67"/>
          <p:cNvSpPr txBox="1"/>
          <p:nvPr>
            <p:ph idx="4" type="subTitle"/>
          </p:nvPr>
        </p:nvSpPr>
        <p:spPr>
          <a:xfrm flipH="1">
            <a:off x="3486056" y="2458148"/>
            <a:ext cx="2059800" cy="4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Planification complexe</a:t>
            </a:r>
            <a:endParaRPr/>
          </a:p>
        </p:txBody>
      </p:sp>
      <p:sp>
        <p:nvSpPr>
          <p:cNvPr id="775" name="Google Shape;775;p67"/>
          <p:cNvSpPr txBox="1"/>
          <p:nvPr>
            <p:ph idx="5" type="subTitle"/>
          </p:nvPr>
        </p:nvSpPr>
        <p:spPr>
          <a:xfrm flipH="1">
            <a:off x="3486031" y="3231344"/>
            <a:ext cx="2059800" cy="8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Méthode agile apprise en même temps qu’appliquée</a:t>
            </a:r>
            <a:endParaRPr sz="1700"/>
          </a:p>
        </p:txBody>
      </p:sp>
      <p:sp>
        <p:nvSpPr>
          <p:cNvPr id="776" name="Google Shape;776;p67"/>
          <p:cNvSpPr txBox="1"/>
          <p:nvPr>
            <p:ph idx="7" type="subTitle"/>
          </p:nvPr>
        </p:nvSpPr>
        <p:spPr>
          <a:xfrm flipH="1">
            <a:off x="5775838" y="2458165"/>
            <a:ext cx="2283900" cy="4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Communication interne</a:t>
            </a:r>
            <a:endParaRPr/>
          </a:p>
        </p:txBody>
      </p:sp>
      <p:sp>
        <p:nvSpPr>
          <p:cNvPr id="777" name="Google Shape;777;p67"/>
          <p:cNvSpPr txBox="1"/>
          <p:nvPr>
            <p:ph idx="8" type="subTitle"/>
          </p:nvPr>
        </p:nvSpPr>
        <p:spPr>
          <a:xfrm flipH="1">
            <a:off x="5771738" y="3231350"/>
            <a:ext cx="2283900" cy="8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Pas </a:t>
            </a:r>
            <a:r>
              <a:rPr lang="en" sz="1700"/>
              <a:t>nécessairement</a:t>
            </a:r>
            <a:r>
              <a:rPr lang="en" sz="1700"/>
              <a:t> au niveau de la méthode employée</a:t>
            </a:r>
            <a:endParaRPr sz="1700"/>
          </a:p>
        </p:txBody>
      </p:sp>
      <p:sp>
        <p:nvSpPr>
          <p:cNvPr id="778" name="Google Shape;778;p67"/>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Difficultés rencontrées</a:t>
            </a:r>
            <a:endParaRPr/>
          </a:p>
        </p:txBody>
      </p:sp>
      <p:sp>
        <p:nvSpPr>
          <p:cNvPr id="779" name="Google Shape;77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80" name="Google Shape;780;p67"/>
          <p:cNvGrpSpPr/>
          <p:nvPr/>
        </p:nvGrpSpPr>
        <p:grpSpPr>
          <a:xfrm>
            <a:off x="1919383" y="1596983"/>
            <a:ext cx="400073" cy="393582"/>
            <a:chOff x="4018383" y="1951673"/>
            <a:chExt cx="400714" cy="400714"/>
          </a:xfrm>
        </p:grpSpPr>
        <p:sp>
          <p:nvSpPr>
            <p:cNvPr id="781" name="Google Shape;781;p67"/>
            <p:cNvSpPr/>
            <p:nvPr/>
          </p:nvSpPr>
          <p:spPr>
            <a:xfrm>
              <a:off x="4249998" y="2006445"/>
              <a:ext cx="31365" cy="31329"/>
            </a:xfrm>
            <a:custGeom>
              <a:rect b="b" l="l" r="r" t="t"/>
              <a:pathLst>
                <a:path extrusionOk="0" h="878" w="879">
                  <a:moveTo>
                    <a:pt x="440" y="0"/>
                  </a:moveTo>
                  <a:cubicBezTo>
                    <a:pt x="197" y="0"/>
                    <a:pt x="1" y="197"/>
                    <a:pt x="1" y="438"/>
                  </a:cubicBezTo>
                  <a:cubicBezTo>
                    <a:pt x="1" y="681"/>
                    <a:pt x="197" y="878"/>
                    <a:pt x="440" y="878"/>
                  </a:cubicBezTo>
                  <a:cubicBezTo>
                    <a:pt x="682" y="878"/>
                    <a:pt x="878" y="681"/>
                    <a:pt x="878" y="438"/>
                  </a:cubicBezTo>
                  <a:cubicBezTo>
                    <a:pt x="878" y="197"/>
                    <a:pt x="682" y="0"/>
                    <a:pt x="4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7"/>
            <p:cNvSpPr/>
            <p:nvPr/>
          </p:nvSpPr>
          <p:spPr>
            <a:xfrm>
              <a:off x="4138525" y="2061218"/>
              <a:ext cx="66476" cy="23515"/>
            </a:xfrm>
            <a:custGeom>
              <a:rect b="b" l="l" r="r" t="t"/>
              <a:pathLst>
                <a:path extrusionOk="0" h="659" w="1863">
                  <a:moveTo>
                    <a:pt x="932" y="0"/>
                  </a:moveTo>
                  <a:cubicBezTo>
                    <a:pt x="503" y="0"/>
                    <a:pt x="137" y="275"/>
                    <a:pt x="1" y="658"/>
                  </a:cubicBezTo>
                  <a:lnTo>
                    <a:pt x="1862" y="658"/>
                  </a:lnTo>
                  <a:cubicBezTo>
                    <a:pt x="1727" y="275"/>
                    <a:pt x="1361" y="0"/>
                    <a:pt x="9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7"/>
            <p:cNvSpPr/>
            <p:nvPr/>
          </p:nvSpPr>
          <p:spPr>
            <a:xfrm>
              <a:off x="4232478" y="2061218"/>
              <a:ext cx="66441" cy="23515"/>
            </a:xfrm>
            <a:custGeom>
              <a:rect b="b" l="l" r="r" t="t"/>
              <a:pathLst>
                <a:path extrusionOk="0" h="659" w="1862">
                  <a:moveTo>
                    <a:pt x="931" y="0"/>
                  </a:moveTo>
                  <a:cubicBezTo>
                    <a:pt x="501" y="0"/>
                    <a:pt x="136" y="275"/>
                    <a:pt x="0" y="658"/>
                  </a:cubicBezTo>
                  <a:lnTo>
                    <a:pt x="1862" y="658"/>
                  </a:lnTo>
                  <a:cubicBezTo>
                    <a:pt x="1726" y="275"/>
                    <a:pt x="1360" y="0"/>
                    <a:pt x="9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7"/>
            <p:cNvSpPr/>
            <p:nvPr/>
          </p:nvSpPr>
          <p:spPr>
            <a:xfrm>
              <a:off x="4156117" y="2006445"/>
              <a:ext cx="31329" cy="31329"/>
            </a:xfrm>
            <a:custGeom>
              <a:rect b="b" l="l" r="r" t="t"/>
              <a:pathLst>
                <a:path extrusionOk="0" h="878" w="878">
                  <a:moveTo>
                    <a:pt x="439" y="0"/>
                  </a:moveTo>
                  <a:cubicBezTo>
                    <a:pt x="197" y="0"/>
                    <a:pt x="0" y="197"/>
                    <a:pt x="0" y="438"/>
                  </a:cubicBezTo>
                  <a:cubicBezTo>
                    <a:pt x="0" y="681"/>
                    <a:pt x="197" y="878"/>
                    <a:pt x="439" y="878"/>
                  </a:cubicBezTo>
                  <a:cubicBezTo>
                    <a:pt x="681" y="878"/>
                    <a:pt x="878" y="681"/>
                    <a:pt x="878" y="438"/>
                  </a:cubicBezTo>
                  <a:cubicBezTo>
                    <a:pt x="878" y="197"/>
                    <a:pt x="681" y="0"/>
                    <a:pt x="4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7"/>
            <p:cNvSpPr/>
            <p:nvPr/>
          </p:nvSpPr>
          <p:spPr>
            <a:xfrm>
              <a:off x="4058276" y="1951673"/>
              <a:ext cx="320893" cy="226976"/>
            </a:xfrm>
            <a:custGeom>
              <a:rect b="b" l="l" r="r" t="t"/>
              <a:pathLst>
                <a:path extrusionOk="0" h="6361" w="8993">
                  <a:moveTo>
                    <a:pt x="5813" y="877"/>
                  </a:moveTo>
                  <a:cubicBezTo>
                    <a:pt x="6417" y="877"/>
                    <a:pt x="6910" y="1369"/>
                    <a:pt x="6910" y="1973"/>
                  </a:cubicBezTo>
                  <a:cubicBezTo>
                    <a:pt x="6910" y="2231"/>
                    <a:pt x="6821" y="2468"/>
                    <a:pt x="6671" y="2655"/>
                  </a:cubicBezTo>
                  <a:cubicBezTo>
                    <a:pt x="7143" y="2944"/>
                    <a:pt x="7458" y="3465"/>
                    <a:pt x="7458" y="4058"/>
                  </a:cubicBezTo>
                  <a:cubicBezTo>
                    <a:pt x="7458" y="4239"/>
                    <a:pt x="7310" y="4387"/>
                    <a:pt x="7129" y="4387"/>
                  </a:cubicBezTo>
                  <a:lnTo>
                    <a:pt x="1865" y="4387"/>
                  </a:lnTo>
                  <a:cubicBezTo>
                    <a:pt x="1683" y="4387"/>
                    <a:pt x="1536" y="4239"/>
                    <a:pt x="1536" y="4058"/>
                  </a:cubicBezTo>
                  <a:cubicBezTo>
                    <a:pt x="1536" y="3465"/>
                    <a:pt x="1851" y="2944"/>
                    <a:pt x="2322" y="2655"/>
                  </a:cubicBezTo>
                  <a:cubicBezTo>
                    <a:pt x="2173" y="2468"/>
                    <a:pt x="2084" y="2231"/>
                    <a:pt x="2084" y="1973"/>
                  </a:cubicBezTo>
                  <a:cubicBezTo>
                    <a:pt x="2084" y="1369"/>
                    <a:pt x="2576" y="877"/>
                    <a:pt x="3181" y="877"/>
                  </a:cubicBezTo>
                  <a:cubicBezTo>
                    <a:pt x="3786" y="877"/>
                    <a:pt x="4277" y="1369"/>
                    <a:pt x="4277" y="1973"/>
                  </a:cubicBezTo>
                  <a:cubicBezTo>
                    <a:pt x="4277" y="2231"/>
                    <a:pt x="4188" y="2468"/>
                    <a:pt x="4040" y="2655"/>
                  </a:cubicBezTo>
                  <a:cubicBezTo>
                    <a:pt x="4217" y="2764"/>
                    <a:pt x="4372" y="2906"/>
                    <a:pt x="4497" y="3072"/>
                  </a:cubicBezTo>
                  <a:cubicBezTo>
                    <a:pt x="4621" y="2906"/>
                    <a:pt x="4777" y="2764"/>
                    <a:pt x="4954" y="2655"/>
                  </a:cubicBezTo>
                  <a:cubicBezTo>
                    <a:pt x="4805" y="2468"/>
                    <a:pt x="4716" y="2231"/>
                    <a:pt x="4716" y="1973"/>
                  </a:cubicBezTo>
                  <a:cubicBezTo>
                    <a:pt x="4716" y="1369"/>
                    <a:pt x="5208" y="877"/>
                    <a:pt x="5813" y="877"/>
                  </a:cubicBezTo>
                  <a:close/>
                  <a:moveTo>
                    <a:pt x="7348" y="5044"/>
                  </a:moveTo>
                  <a:cubicBezTo>
                    <a:pt x="7530" y="5044"/>
                    <a:pt x="7677" y="5192"/>
                    <a:pt x="7677" y="5373"/>
                  </a:cubicBezTo>
                  <a:cubicBezTo>
                    <a:pt x="7677" y="5555"/>
                    <a:pt x="7530" y="5703"/>
                    <a:pt x="7348" y="5703"/>
                  </a:cubicBezTo>
                  <a:lnTo>
                    <a:pt x="5374" y="5703"/>
                  </a:lnTo>
                  <a:cubicBezTo>
                    <a:pt x="5192" y="5703"/>
                    <a:pt x="5046" y="5555"/>
                    <a:pt x="5046" y="5373"/>
                  </a:cubicBezTo>
                  <a:cubicBezTo>
                    <a:pt x="5046" y="5192"/>
                    <a:pt x="5192" y="5044"/>
                    <a:pt x="5374" y="5044"/>
                  </a:cubicBezTo>
                  <a:close/>
                  <a:moveTo>
                    <a:pt x="330" y="0"/>
                  </a:moveTo>
                  <a:cubicBezTo>
                    <a:pt x="147" y="0"/>
                    <a:pt x="1" y="147"/>
                    <a:pt x="1" y="328"/>
                  </a:cubicBezTo>
                  <a:lnTo>
                    <a:pt x="1" y="5044"/>
                  </a:lnTo>
                  <a:lnTo>
                    <a:pt x="2523" y="5044"/>
                  </a:lnTo>
                  <a:cubicBezTo>
                    <a:pt x="2633" y="5044"/>
                    <a:pt x="2735" y="5099"/>
                    <a:pt x="2796" y="5191"/>
                  </a:cubicBezTo>
                  <a:lnTo>
                    <a:pt x="3576" y="6361"/>
                  </a:lnTo>
                  <a:lnTo>
                    <a:pt x="8993" y="6361"/>
                  </a:lnTo>
                  <a:lnTo>
                    <a:pt x="8993" y="328"/>
                  </a:lnTo>
                  <a:cubicBezTo>
                    <a:pt x="8993" y="147"/>
                    <a:pt x="8846" y="0"/>
                    <a:pt x="86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7"/>
            <p:cNvSpPr/>
            <p:nvPr/>
          </p:nvSpPr>
          <p:spPr>
            <a:xfrm>
              <a:off x="4018383" y="2155134"/>
              <a:ext cx="400714" cy="197253"/>
            </a:xfrm>
            <a:custGeom>
              <a:rect b="b" l="l" r="r" t="t"/>
              <a:pathLst>
                <a:path extrusionOk="0" h="5528" w="11230">
                  <a:moveTo>
                    <a:pt x="5615" y="2523"/>
                  </a:moveTo>
                  <a:cubicBezTo>
                    <a:pt x="5797" y="2523"/>
                    <a:pt x="5944" y="2670"/>
                    <a:pt x="5944" y="2852"/>
                  </a:cubicBezTo>
                  <a:lnTo>
                    <a:pt x="5944" y="3202"/>
                  </a:lnTo>
                  <a:lnTo>
                    <a:pt x="6295" y="3202"/>
                  </a:lnTo>
                  <a:cubicBezTo>
                    <a:pt x="6476" y="3202"/>
                    <a:pt x="6624" y="3350"/>
                    <a:pt x="6624" y="3532"/>
                  </a:cubicBezTo>
                  <a:cubicBezTo>
                    <a:pt x="6624" y="3713"/>
                    <a:pt x="6476" y="3861"/>
                    <a:pt x="6295" y="3861"/>
                  </a:cubicBezTo>
                  <a:lnTo>
                    <a:pt x="5944" y="3861"/>
                  </a:lnTo>
                  <a:lnTo>
                    <a:pt x="5944" y="4212"/>
                  </a:lnTo>
                  <a:cubicBezTo>
                    <a:pt x="5944" y="4393"/>
                    <a:pt x="5797" y="4541"/>
                    <a:pt x="5615" y="4541"/>
                  </a:cubicBezTo>
                  <a:cubicBezTo>
                    <a:pt x="5433" y="4541"/>
                    <a:pt x="5286" y="4393"/>
                    <a:pt x="5286" y="4212"/>
                  </a:cubicBezTo>
                  <a:lnTo>
                    <a:pt x="5286" y="3861"/>
                  </a:lnTo>
                  <a:lnTo>
                    <a:pt x="4935" y="3861"/>
                  </a:lnTo>
                  <a:cubicBezTo>
                    <a:pt x="4753" y="3861"/>
                    <a:pt x="4606" y="3713"/>
                    <a:pt x="4606" y="3532"/>
                  </a:cubicBezTo>
                  <a:cubicBezTo>
                    <a:pt x="4606" y="3350"/>
                    <a:pt x="4753" y="3202"/>
                    <a:pt x="4935" y="3202"/>
                  </a:cubicBezTo>
                  <a:lnTo>
                    <a:pt x="5286" y="3202"/>
                  </a:lnTo>
                  <a:lnTo>
                    <a:pt x="5286" y="2852"/>
                  </a:lnTo>
                  <a:cubicBezTo>
                    <a:pt x="5286" y="2670"/>
                    <a:pt x="5433" y="2523"/>
                    <a:pt x="5615" y="2523"/>
                  </a:cubicBezTo>
                  <a:close/>
                  <a:moveTo>
                    <a:pt x="329" y="1"/>
                  </a:moveTo>
                  <a:cubicBezTo>
                    <a:pt x="147" y="1"/>
                    <a:pt x="0" y="148"/>
                    <a:pt x="0" y="330"/>
                  </a:cubicBezTo>
                  <a:lnTo>
                    <a:pt x="0" y="5198"/>
                  </a:lnTo>
                  <a:cubicBezTo>
                    <a:pt x="0" y="5381"/>
                    <a:pt x="147" y="5528"/>
                    <a:pt x="329" y="5528"/>
                  </a:cubicBezTo>
                  <a:lnTo>
                    <a:pt x="10901" y="5528"/>
                  </a:lnTo>
                  <a:cubicBezTo>
                    <a:pt x="11083" y="5528"/>
                    <a:pt x="11229" y="5381"/>
                    <a:pt x="11229" y="5198"/>
                  </a:cubicBezTo>
                  <a:lnTo>
                    <a:pt x="11229" y="1646"/>
                  </a:lnTo>
                  <a:cubicBezTo>
                    <a:pt x="11229" y="1464"/>
                    <a:pt x="11083" y="1316"/>
                    <a:pt x="10901" y="1316"/>
                  </a:cubicBezTo>
                  <a:lnTo>
                    <a:pt x="4519" y="1316"/>
                  </a:lnTo>
                  <a:cubicBezTo>
                    <a:pt x="4409" y="1316"/>
                    <a:pt x="4306" y="1261"/>
                    <a:pt x="4244" y="1170"/>
                  </a:cubicBezTo>
                  <a:lnTo>
                    <a:pt x="34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67"/>
          <p:cNvGrpSpPr/>
          <p:nvPr/>
        </p:nvGrpSpPr>
        <p:grpSpPr>
          <a:xfrm>
            <a:off x="4316363" y="1596984"/>
            <a:ext cx="399180" cy="400786"/>
            <a:chOff x="1364425" y="2568159"/>
            <a:chExt cx="399180" cy="400786"/>
          </a:xfrm>
        </p:grpSpPr>
        <p:sp>
          <p:nvSpPr>
            <p:cNvPr id="788" name="Google Shape;788;p67"/>
            <p:cNvSpPr/>
            <p:nvPr/>
          </p:nvSpPr>
          <p:spPr>
            <a:xfrm>
              <a:off x="1364425" y="2591638"/>
              <a:ext cx="399180" cy="70473"/>
            </a:xfrm>
            <a:custGeom>
              <a:rect b="b" l="l" r="r" t="t"/>
              <a:pathLst>
                <a:path extrusionOk="0" h="1975" w="11187">
                  <a:moveTo>
                    <a:pt x="1207" y="0"/>
                  </a:moveTo>
                  <a:cubicBezTo>
                    <a:pt x="542" y="0"/>
                    <a:pt x="0" y="542"/>
                    <a:pt x="0" y="1207"/>
                  </a:cubicBezTo>
                  <a:lnTo>
                    <a:pt x="0" y="1974"/>
                  </a:lnTo>
                  <a:lnTo>
                    <a:pt x="11187" y="1974"/>
                  </a:lnTo>
                  <a:lnTo>
                    <a:pt x="11187" y="1207"/>
                  </a:lnTo>
                  <a:cubicBezTo>
                    <a:pt x="11187" y="542"/>
                    <a:pt x="10645" y="0"/>
                    <a:pt x="9980" y="0"/>
                  </a:cubicBezTo>
                  <a:lnTo>
                    <a:pt x="9542" y="0"/>
                  </a:lnTo>
                  <a:lnTo>
                    <a:pt x="9542" y="988"/>
                  </a:lnTo>
                  <a:cubicBezTo>
                    <a:pt x="9542" y="1169"/>
                    <a:pt x="9394" y="1317"/>
                    <a:pt x="9213" y="1317"/>
                  </a:cubicBezTo>
                  <a:cubicBezTo>
                    <a:pt x="9031" y="1317"/>
                    <a:pt x="8883" y="1169"/>
                    <a:pt x="8883" y="988"/>
                  </a:cubicBezTo>
                  <a:lnTo>
                    <a:pt x="8883" y="0"/>
                  </a:lnTo>
                  <a:lnTo>
                    <a:pt x="7787" y="0"/>
                  </a:lnTo>
                  <a:lnTo>
                    <a:pt x="7787" y="988"/>
                  </a:lnTo>
                  <a:cubicBezTo>
                    <a:pt x="7787" y="1169"/>
                    <a:pt x="7640" y="1317"/>
                    <a:pt x="7458" y="1317"/>
                  </a:cubicBezTo>
                  <a:cubicBezTo>
                    <a:pt x="7276" y="1317"/>
                    <a:pt x="7129" y="1169"/>
                    <a:pt x="7129" y="988"/>
                  </a:cubicBezTo>
                  <a:lnTo>
                    <a:pt x="7129" y="0"/>
                  </a:lnTo>
                  <a:lnTo>
                    <a:pt x="5923" y="0"/>
                  </a:lnTo>
                  <a:lnTo>
                    <a:pt x="5923" y="988"/>
                  </a:lnTo>
                  <a:cubicBezTo>
                    <a:pt x="5923" y="1169"/>
                    <a:pt x="5775" y="1317"/>
                    <a:pt x="5594" y="1317"/>
                  </a:cubicBezTo>
                  <a:cubicBezTo>
                    <a:pt x="5412" y="1317"/>
                    <a:pt x="5264" y="1169"/>
                    <a:pt x="5264" y="988"/>
                  </a:cubicBezTo>
                  <a:lnTo>
                    <a:pt x="5264" y="0"/>
                  </a:lnTo>
                  <a:lnTo>
                    <a:pt x="4059" y="0"/>
                  </a:lnTo>
                  <a:lnTo>
                    <a:pt x="4059" y="988"/>
                  </a:lnTo>
                  <a:cubicBezTo>
                    <a:pt x="4059" y="1169"/>
                    <a:pt x="3911" y="1317"/>
                    <a:pt x="3729" y="1317"/>
                  </a:cubicBezTo>
                  <a:cubicBezTo>
                    <a:pt x="3548" y="1317"/>
                    <a:pt x="3400" y="1169"/>
                    <a:pt x="3400" y="988"/>
                  </a:cubicBezTo>
                  <a:lnTo>
                    <a:pt x="3400" y="0"/>
                  </a:lnTo>
                  <a:lnTo>
                    <a:pt x="2304" y="0"/>
                  </a:lnTo>
                  <a:lnTo>
                    <a:pt x="2304" y="988"/>
                  </a:lnTo>
                  <a:cubicBezTo>
                    <a:pt x="2304" y="1169"/>
                    <a:pt x="2156" y="1317"/>
                    <a:pt x="1974" y="1317"/>
                  </a:cubicBezTo>
                  <a:cubicBezTo>
                    <a:pt x="1793" y="1317"/>
                    <a:pt x="1645" y="1169"/>
                    <a:pt x="1645" y="988"/>
                  </a:cubicBezTo>
                  <a:lnTo>
                    <a:pt x="1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7"/>
            <p:cNvSpPr/>
            <p:nvPr/>
          </p:nvSpPr>
          <p:spPr>
            <a:xfrm>
              <a:off x="1552258" y="2568159"/>
              <a:ext cx="23515" cy="23515"/>
            </a:xfrm>
            <a:custGeom>
              <a:rect b="b" l="l" r="r" t="t"/>
              <a:pathLst>
                <a:path extrusionOk="0" h="659" w="659">
                  <a:moveTo>
                    <a:pt x="330" y="1"/>
                  </a:moveTo>
                  <a:cubicBezTo>
                    <a:pt x="148" y="1"/>
                    <a:pt x="0" y="147"/>
                    <a:pt x="0" y="330"/>
                  </a:cubicBezTo>
                  <a:lnTo>
                    <a:pt x="0" y="658"/>
                  </a:lnTo>
                  <a:lnTo>
                    <a:pt x="659" y="658"/>
                  </a:lnTo>
                  <a:lnTo>
                    <a:pt x="659" y="330"/>
                  </a:lnTo>
                  <a:cubicBezTo>
                    <a:pt x="659" y="147"/>
                    <a:pt x="511" y="1"/>
                    <a:pt x="3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7"/>
            <p:cNvSpPr/>
            <p:nvPr/>
          </p:nvSpPr>
          <p:spPr>
            <a:xfrm>
              <a:off x="1485746" y="2568159"/>
              <a:ext cx="23515" cy="23515"/>
            </a:xfrm>
            <a:custGeom>
              <a:rect b="b" l="l" r="r" t="t"/>
              <a:pathLst>
                <a:path extrusionOk="0" h="659" w="659">
                  <a:moveTo>
                    <a:pt x="329" y="1"/>
                  </a:moveTo>
                  <a:cubicBezTo>
                    <a:pt x="148" y="1"/>
                    <a:pt x="0" y="147"/>
                    <a:pt x="0" y="330"/>
                  </a:cubicBezTo>
                  <a:lnTo>
                    <a:pt x="0" y="658"/>
                  </a:lnTo>
                  <a:lnTo>
                    <a:pt x="659" y="658"/>
                  </a:lnTo>
                  <a:lnTo>
                    <a:pt x="659" y="330"/>
                  </a:lnTo>
                  <a:cubicBezTo>
                    <a:pt x="659" y="147"/>
                    <a:pt x="511" y="1"/>
                    <a:pt x="3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7"/>
            <p:cNvSpPr/>
            <p:nvPr/>
          </p:nvSpPr>
          <p:spPr>
            <a:xfrm>
              <a:off x="1423123" y="2568159"/>
              <a:ext cx="23515" cy="23515"/>
            </a:xfrm>
            <a:custGeom>
              <a:rect b="b" l="l" r="r" t="t"/>
              <a:pathLst>
                <a:path extrusionOk="0" h="659" w="659">
                  <a:moveTo>
                    <a:pt x="329" y="1"/>
                  </a:moveTo>
                  <a:cubicBezTo>
                    <a:pt x="148" y="1"/>
                    <a:pt x="0" y="147"/>
                    <a:pt x="0" y="330"/>
                  </a:cubicBezTo>
                  <a:lnTo>
                    <a:pt x="0" y="658"/>
                  </a:lnTo>
                  <a:lnTo>
                    <a:pt x="659" y="658"/>
                  </a:lnTo>
                  <a:lnTo>
                    <a:pt x="659" y="330"/>
                  </a:lnTo>
                  <a:cubicBezTo>
                    <a:pt x="659" y="147"/>
                    <a:pt x="511" y="1"/>
                    <a:pt x="3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7"/>
            <p:cNvSpPr/>
            <p:nvPr/>
          </p:nvSpPr>
          <p:spPr>
            <a:xfrm>
              <a:off x="1681393" y="2568159"/>
              <a:ext cx="23515" cy="23515"/>
            </a:xfrm>
            <a:custGeom>
              <a:rect b="b" l="l" r="r" t="t"/>
              <a:pathLst>
                <a:path extrusionOk="0" h="659" w="659">
                  <a:moveTo>
                    <a:pt x="330" y="1"/>
                  </a:moveTo>
                  <a:cubicBezTo>
                    <a:pt x="148" y="1"/>
                    <a:pt x="0" y="147"/>
                    <a:pt x="0" y="330"/>
                  </a:cubicBezTo>
                  <a:lnTo>
                    <a:pt x="0" y="658"/>
                  </a:lnTo>
                  <a:lnTo>
                    <a:pt x="659" y="658"/>
                  </a:lnTo>
                  <a:lnTo>
                    <a:pt x="659" y="330"/>
                  </a:lnTo>
                  <a:cubicBezTo>
                    <a:pt x="659" y="147"/>
                    <a:pt x="511" y="1"/>
                    <a:pt x="3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7"/>
            <p:cNvSpPr/>
            <p:nvPr/>
          </p:nvSpPr>
          <p:spPr>
            <a:xfrm>
              <a:off x="1618806" y="2568159"/>
              <a:ext cx="23479" cy="23515"/>
            </a:xfrm>
            <a:custGeom>
              <a:rect b="b" l="l" r="r" t="t"/>
              <a:pathLst>
                <a:path extrusionOk="0" h="659" w="658">
                  <a:moveTo>
                    <a:pt x="329" y="1"/>
                  </a:moveTo>
                  <a:cubicBezTo>
                    <a:pt x="147" y="1"/>
                    <a:pt x="0" y="147"/>
                    <a:pt x="0" y="330"/>
                  </a:cubicBezTo>
                  <a:lnTo>
                    <a:pt x="0" y="658"/>
                  </a:lnTo>
                  <a:lnTo>
                    <a:pt x="658" y="658"/>
                  </a:lnTo>
                  <a:lnTo>
                    <a:pt x="658" y="330"/>
                  </a:lnTo>
                  <a:cubicBezTo>
                    <a:pt x="658" y="147"/>
                    <a:pt x="511" y="1"/>
                    <a:pt x="3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7"/>
            <p:cNvSpPr/>
            <p:nvPr/>
          </p:nvSpPr>
          <p:spPr>
            <a:xfrm>
              <a:off x="1364425" y="2685555"/>
              <a:ext cx="399180" cy="181624"/>
            </a:xfrm>
            <a:custGeom>
              <a:rect b="b" l="l" r="r" t="t"/>
              <a:pathLst>
                <a:path extrusionOk="0" h="5090" w="11187">
                  <a:moveTo>
                    <a:pt x="4059" y="878"/>
                  </a:moveTo>
                  <a:cubicBezTo>
                    <a:pt x="4240" y="878"/>
                    <a:pt x="4388" y="1025"/>
                    <a:pt x="4388" y="1207"/>
                  </a:cubicBezTo>
                  <a:cubicBezTo>
                    <a:pt x="4388" y="1389"/>
                    <a:pt x="4240" y="1536"/>
                    <a:pt x="4059" y="1536"/>
                  </a:cubicBezTo>
                  <a:lnTo>
                    <a:pt x="3619" y="1536"/>
                  </a:lnTo>
                  <a:cubicBezTo>
                    <a:pt x="3438" y="1536"/>
                    <a:pt x="3291" y="1389"/>
                    <a:pt x="3291" y="1207"/>
                  </a:cubicBezTo>
                  <a:cubicBezTo>
                    <a:pt x="3291" y="1025"/>
                    <a:pt x="3438" y="878"/>
                    <a:pt x="3619" y="878"/>
                  </a:cubicBezTo>
                  <a:close/>
                  <a:moveTo>
                    <a:pt x="5813" y="878"/>
                  </a:moveTo>
                  <a:cubicBezTo>
                    <a:pt x="5995" y="878"/>
                    <a:pt x="6142" y="1025"/>
                    <a:pt x="6142" y="1207"/>
                  </a:cubicBezTo>
                  <a:cubicBezTo>
                    <a:pt x="6142" y="1389"/>
                    <a:pt x="5995" y="1536"/>
                    <a:pt x="5813" y="1536"/>
                  </a:cubicBezTo>
                  <a:lnTo>
                    <a:pt x="5374" y="1536"/>
                  </a:lnTo>
                  <a:cubicBezTo>
                    <a:pt x="5193" y="1536"/>
                    <a:pt x="5045" y="1389"/>
                    <a:pt x="5045" y="1207"/>
                  </a:cubicBezTo>
                  <a:cubicBezTo>
                    <a:pt x="5045" y="1025"/>
                    <a:pt x="5193" y="878"/>
                    <a:pt x="5374" y="878"/>
                  </a:cubicBezTo>
                  <a:close/>
                  <a:moveTo>
                    <a:pt x="7568" y="878"/>
                  </a:moveTo>
                  <a:cubicBezTo>
                    <a:pt x="7749" y="878"/>
                    <a:pt x="7897" y="1025"/>
                    <a:pt x="7897" y="1207"/>
                  </a:cubicBezTo>
                  <a:cubicBezTo>
                    <a:pt x="7897" y="1389"/>
                    <a:pt x="7749" y="1536"/>
                    <a:pt x="7568" y="1536"/>
                  </a:cubicBezTo>
                  <a:lnTo>
                    <a:pt x="7129" y="1536"/>
                  </a:lnTo>
                  <a:cubicBezTo>
                    <a:pt x="6947" y="1536"/>
                    <a:pt x="6800" y="1389"/>
                    <a:pt x="6800" y="1207"/>
                  </a:cubicBezTo>
                  <a:cubicBezTo>
                    <a:pt x="6800" y="1025"/>
                    <a:pt x="6947" y="878"/>
                    <a:pt x="7129" y="878"/>
                  </a:cubicBezTo>
                  <a:close/>
                  <a:moveTo>
                    <a:pt x="9323" y="878"/>
                  </a:moveTo>
                  <a:cubicBezTo>
                    <a:pt x="9504" y="878"/>
                    <a:pt x="9651" y="1025"/>
                    <a:pt x="9651" y="1207"/>
                  </a:cubicBezTo>
                  <a:cubicBezTo>
                    <a:pt x="9651" y="1389"/>
                    <a:pt x="9504" y="1536"/>
                    <a:pt x="9323" y="1536"/>
                  </a:cubicBezTo>
                  <a:lnTo>
                    <a:pt x="8883" y="1536"/>
                  </a:lnTo>
                  <a:cubicBezTo>
                    <a:pt x="8702" y="1536"/>
                    <a:pt x="8554" y="1389"/>
                    <a:pt x="8554" y="1207"/>
                  </a:cubicBezTo>
                  <a:cubicBezTo>
                    <a:pt x="8554" y="1025"/>
                    <a:pt x="8702" y="878"/>
                    <a:pt x="8883" y="878"/>
                  </a:cubicBezTo>
                  <a:close/>
                  <a:moveTo>
                    <a:pt x="2304" y="2413"/>
                  </a:moveTo>
                  <a:cubicBezTo>
                    <a:pt x="2485" y="2413"/>
                    <a:pt x="2633" y="2561"/>
                    <a:pt x="2633" y="2742"/>
                  </a:cubicBezTo>
                  <a:cubicBezTo>
                    <a:pt x="2633" y="2924"/>
                    <a:pt x="2485" y="3072"/>
                    <a:pt x="2304" y="3072"/>
                  </a:cubicBezTo>
                  <a:lnTo>
                    <a:pt x="1865" y="3072"/>
                  </a:lnTo>
                  <a:cubicBezTo>
                    <a:pt x="1684" y="3072"/>
                    <a:pt x="1536" y="2924"/>
                    <a:pt x="1536" y="2742"/>
                  </a:cubicBezTo>
                  <a:cubicBezTo>
                    <a:pt x="1536" y="2561"/>
                    <a:pt x="1684" y="2413"/>
                    <a:pt x="1865" y="2413"/>
                  </a:cubicBezTo>
                  <a:close/>
                  <a:moveTo>
                    <a:pt x="4059" y="2413"/>
                  </a:moveTo>
                  <a:cubicBezTo>
                    <a:pt x="4240" y="2413"/>
                    <a:pt x="4388" y="2561"/>
                    <a:pt x="4388" y="2742"/>
                  </a:cubicBezTo>
                  <a:cubicBezTo>
                    <a:pt x="4388" y="2924"/>
                    <a:pt x="4240" y="3072"/>
                    <a:pt x="4059" y="3072"/>
                  </a:cubicBezTo>
                  <a:lnTo>
                    <a:pt x="3619" y="3072"/>
                  </a:lnTo>
                  <a:cubicBezTo>
                    <a:pt x="3438" y="3072"/>
                    <a:pt x="3291" y="2924"/>
                    <a:pt x="3291" y="2742"/>
                  </a:cubicBezTo>
                  <a:cubicBezTo>
                    <a:pt x="3291" y="2561"/>
                    <a:pt x="3438" y="2413"/>
                    <a:pt x="3619" y="2413"/>
                  </a:cubicBezTo>
                  <a:close/>
                  <a:moveTo>
                    <a:pt x="5813" y="2413"/>
                  </a:moveTo>
                  <a:cubicBezTo>
                    <a:pt x="5995" y="2413"/>
                    <a:pt x="6142" y="2561"/>
                    <a:pt x="6142" y="2742"/>
                  </a:cubicBezTo>
                  <a:cubicBezTo>
                    <a:pt x="6142" y="2924"/>
                    <a:pt x="5995" y="3072"/>
                    <a:pt x="5813" y="3072"/>
                  </a:cubicBezTo>
                  <a:lnTo>
                    <a:pt x="5374" y="3072"/>
                  </a:lnTo>
                  <a:cubicBezTo>
                    <a:pt x="5193" y="3072"/>
                    <a:pt x="5045" y="2924"/>
                    <a:pt x="5045" y="2742"/>
                  </a:cubicBezTo>
                  <a:cubicBezTo>
                    <a:pt x="5045" y="2561"/>
                    <a:pt x="5193" y="2413"/>
                    <a:pt x="5374" y="2413"/>
                  </a:cubicBezTo>
                  <a:close/>
                  <a:moveTo>
                    <a:pt x="7568" y="2413"/>
                  </a:moveTo>
                  <a:cubicBezTo>
                    <a:pt x="7749" y="2413"/>
                    <a:pt x="7897" y="2561"/>
                    <a:pt x="7897" y="2742"/>
                  </a:cubicBezTo>
                  <a:cubicBezTo>
                    <a:pt x="7897" y="2924"/>
                    <a:pt x="7749" y="3072"/>
                    <a:pt x="7568" y="3072"/>
                  </a:cubicBezTo>
                  <a:lnTo>
                    <a:pt x="7129" y="3072"/>
                  </a:lnTo>
                  <a:cubicBezTo>
                    <a:pt x="6947" y="3072"/>
                    <a:pt x="6800" y="2924"/>
                    <a:pt x="6800" y="2742"/>
                  </a:cubicBezTo>
                  <a:cubicBezTo>
                    <a:pt x="6800" y="2561"/>
                    <a:pt x="6947" y="2413"/>
                    <a:pt x="7129" y="2413"/>
                  </a:cubicBezTo>
                  <a:close/>
                  <a:moveTo>
                    <a:pt x="0" y="1"/>
                  </a:moveTo>
                  <a:lnTo>
                    <a:pt x="0" y="3883"/>
                  </a:lnTo>
                  <a:cubicBezTo>
                    <a:pt x="0" y="4548"/>
                    <a:pt x="542" y="5089"/>
                    <a:pt x="1207" y="5089"/>
                  </a:cubicBezTo>
                  <a:lnTo>
                    <a:pt x="3445" y="5089"/>
                  </a:lnTo>
                  <a:cubicBezTo>
                    <a:pt x="3845" y="4309"/>
                    <a:pt x="4658" y="3774"/>
                    <a:pt x="5594" y="3774"/>
                  </a:cubicBezTo>
                  <a:cubicBezTo>
                    <a:pt x="6530" y="3774"/>
                    <a:pt x="7342" y="4309"/>
                    <a:pt x="7742" y="5089"/>
                  </a:cubicBezTo>
                  <a:lnTo>
                    <a:pt x="9980" y="5089"/>
                  </a:lnTo>
                  <a:cubicBezTo>
                    <a:pt x="10645" y="5089"/>
                    <a:pt x="11187" y="4548"/>
                    <a:pt x="11187" y="3883"/>
                  </a:cubicBezTo>
                  <a:lnTo>
                    <a:pt x="111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7"/>
            <p:cNvSpPr/>
            <p:nvPr/>
          </p:nvSpPr>
          <p:spPr>
            <a:xfrm>
              <a:off x="1501410" y="2843664"/>
              <a:ext cx="125246" cy="125281"/>
            </a:xfrm>
            <a:custGeom>
              <a:rect b="b" l="l" r="r" t="t"/>
              <a:pathLst>
                <a:path extrusionOk="0" h="3511" w="3510">
                  <a:moveTo>
                    <a:pt x="1755" y="878"/>
                  </a:moveTo>
                  <a:cubicBezTo>
                    <a:pt x="1936" y="878"/>
                    <a:pt x="2084" y="1025"/>
                    <a:pt x="2084" y="1207"/>
                  </a:cubicBezTo>
                  <a:lnTo>
                    <a:pt x="2084" y="1426"/>
                  </a:lnTo>
                  <a:lnTo>
                    <a:pt x="2303" y="1426"/>
                  </a:lnTo>
                  <a:cubicBezTo>
                    <a:pt x="2484" y="1426"/>
                    <a:pt x="2632" y="1573"/>
                    <a:pt x="2632" y="1755"/>
                  </a:cubicBezTo>
                  <a:cubicBezTo>
                    <a:pt x="2632" y="1937"/>
                    <a:pt x="2484" y="2084"/>
                    <a:pt x="2303" y="2084"/>
                  </a:cubicBezTo>
                  <a:lnTo>
                    <a:pt x="2084" y="2084"/>
                  </a:lnTo>
                  <a:lnTo>
                    <a:pt x="2084" y="2303"/>
                  </a:lnTo>
                  <a:cubicBezTo>
                    <a:pt x="2084" y="2485"/>
                    <a:pt x="1936" y="2633"/>
                    <a:pt x="1755" y="2633"/>
                  </a:cubicBezTo>
                  <a:cubicBezTo>
                    <a:pt x="1573" y="2633"/>
                    <a:pt x="1425" y="2485"/>
                    <a:pt x="1425" y="2303"/>
                  </a:cubicBezTo>
                  <a:lnTo>
                    <a:pt x="1425" y="2084"/>
                  </a:lnTo>
                  <a:lnTo>
                    <a:pt x="1206" y="2084"/>
                  </a:lnTo>
                  <a:cubicBezTo>
                    <a:pt x="1025" y="2084"/>
                    <a:pt x="877" y="1937"/>
                    <a:pt x="877" y="1755"/>
                  </a:cubicBezTo>
                  <a:cubicBezTo>
                    <a:pt x="877" y="1573"/>
                    <a:pt x="1025" y="1426"/>
                    <a:pt x="1206" y="1426"/>
                  </a:cubicBezTo>
                  <a:lnTo>
                    <a:pt x="1425" y="1426"/>
                  </a:lnTo>
                  <a:lnTo>
                    <a:pt x="1425" y="1207"/>
                  </a:lnTo>
                  <a:cubicBezTo>
                    <a:pt x="1425" y="1025"/>
                    <a:pt x="1573" y="878"/>
                    <a:pt x="1755" y="878"/>
                  </a:cubicBezTo>
                  <a:close/>
                  <a:moveTo>
                    <a:pt x="1755" y="0"/>
                  </a:moveTo>
                  <a:cubicBezTo>
                    <a:pt x="785" y="0"/>
                    <a:pt x="0" y="786"/>
                    <a:pt x="0" y="1755"/>
                  </a:cubicBezTo>
                  <a:cubicBezTo>
                    <a:pt x="0" y="2724"/>
                    <a:pt x="785" y="3510"/>
                    <a:pt x="1755" y="3510"/>
                  </a:cubicBezTo>
                  <a:cubicBezTo>
                    <a:pt x="2724" y="3510"/>
                    <a:pt x="3510" y="2724"/>
                    <a:pt x="3510" y="1755"/>
                  </a:cubicBezTo>
                  <a:cubicBezTo>
                    <a:pt x="3510" y="786"/>
                    <a:pt x="2724" y="0"/>
                    <a:pt x="1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67"/>
          <p:cNvGrpSpPr/>
          <p:nvPr/>
        </p:nvGrpSpPr>
        <p:grpSpPr>
          <a:xfrm>
            <a:off x="6712464" y="1597005"/>
            <a:ext cx="402427" cy="400750"/>
            <a:chOff x="6721439" y="3213905"/>
            <a:chExt cx="402427" cy="400750"/>
          </a:xfrm>
        </p:grpSpPr>
        <p:sp>
          <p:nvSpPr>
            <p:cNvPr id="797" name="Google Shape;797;p67"/>
            <p:cNvSpPr/>
            <p:nvPr/>
          </p:nvSpPr>
          <p:spPr>
            <a:xfrm>
              <a:off x="6912519" y="3213905"/>
              <a:ext cx="211347" cy="227012"/>
            </a:xfrm>
            <a:custGeom>
              <a:rect b="b" l="l" r="r" t="t"/>
              <a:pathLst>
                <a:path extrusionOk="0" h="6362" w="5923">
                  <a:moveTo>
                    <a:pt x="2961" y="1207"/>
                  </a:moveTo>
                  <a:cubicBezTo>
                    <a:pt x="3142" y="1207"/>
                    <a:pt x="3291" y="1355"/>
                    <a:pt x="3291" y="1536"/>
                  </a:cubicBezTo>
                  <a:lnTo>
                    <a:pt x="3291" y="1975"/>
                  </a:lnTo>
                  <a:lnTo>
                    <a:pt x="3729" y="1975"/>
                  </a:lnTo>
                  <a:cubicBezTo>
                    <a:pt x="3911" y="1975"/>
                    <a:pt x="4058" y="2122"/>
                    <a:pt x="4058" y="2304"/>
                  </a:cubicBezTo>
                  <a:cubicBezTo>
                    <a:pt x="4058" y="2485"/>
                    <a:pt x="3911" y="2633"/>
                    <a:pt x="3729" y="2633"/>
                  </a:cubicBezTo>
                  <a:lnTo>
                    <a:pt x="3291" y="2633"/>
                  </a:lnTo>
                  <a:lnTo>
                    <a:pt x="3291" y="3071"/>
                  </a:lnTo>
                  <a:cubicBezTo>
                    <a:pt x="3291" y="3253"/>
                    <a:pt x="3142" y="3400"/>
                    <a:pt x="2961" y="3400"/>
                  </a:cubicBezTo>
                  <a:cubicBezTo>
                    <a:pt x="2780" y="3400"/>
                    <a:pt x="2632" y="3253"/>
                    <a:pt x="2632" y="3071"/>
                  </a:cubicBezTo>
                  <a:lnTo>
                    <a:pt x="2632" y="2633"/>
                  </a:lnTo>
                  <a:lnTo>
                    <a:pt x="2194" y="2633"/>
                  </a:lnTo>
                  <a:cubicBezTo>
                    <a:pt x="2012" y="2633"/>
                    <a:pt x="1865" y="2485"/>
                    <a:pt x="1865" y="2304"/>
                  </a:cubicBezTo>
                  <a:cubicBezTo>
                    <a:pt x="1865" y="2122"/>
                    <a:pt x="2012" y="1975"/>
                    <a:pt x="2194" y="1975"/>
                  </a:cubicBezTo>
                  <a:lnTo>
                    <a:pt x="2632" y="1975"/>
                  </a:lnTo>
                  <a:lnTo>
                    <a:pt x="2632" y="1536"/>
                  </a:lnTo>
                  <a:cubicBezTo>
                    <a:pt x="2632" y="1355"/>
                    <a:pt x="2780" y="1207"/>
                    <a:pt x="2961" y="1207"/>
                  </a:cubicBezTo>
                  <a:close/>
                  <a:moveTo>
                    <a:pt x="988" y="0"/>
                  </a:moveTo>
                  <a:cubicBezTo>
                    <a:pt x="444" y="0"/>
                    <a:pt x="1" y="444"/>
                    <a:pt x="1" y="988"/>
                  </a:cubicBezTo>
                  <a:lnTo>
                    <a:pt x="1" y="3840"/>
                  </a:lnTo>
                  <a:cubicBezTo>
                    <a:pt x="1" y="4384"/>
                    <a:pt x="444" y="4826"/>
                    <a:pt x="988" y="4826"/>
                  </a:cubicBezTo>
                  <a:lnTo>
                    <a:pt x="2086" y="4826"/>
                  </a:lnTo>
                  <a:lnTo>
                    <a:pt x="2660" y="6162"/>
                  </a:lnTo>
                  <a:cubicBezTo>
                    <a:pt x="2716" y="6295"/>
                    <a:pt x="2839" y="6361"/>
                    <a:pt x="2962" y="6361"/>
                  </a:cubicBezTo>
                  <a:cubicBezTo>
                    <a:pt x="3084" y="6361"/>
                    <a:pt x="3207" y="6295"/>
                    <a:pt x="3264" y="6162"/>
                  </a:cubicBezTo>
                  <a:lnTo>
                    <a:pt x="3837" y="4826"/>
                  </a:lnTo>
                  <a:lnTo>
                    <a:pt x="4936" y="4826"/>
                  </a:lnTo>
                  <a:cubicBezTo>
                    <a:pt x="5480" y="4826"/>
                    <a:pt x="5922" y="4384"/>
                    <a:pt x="5922" y="3840"/>
                  </a:cubicBezTo>
                  <a:lnTo>
                    <a:pt x="5922" y="988"/>
                  </a:lnTo>
                  <a:cubicBezTo>
                    <a:pt x="5922" y="444"/>
                    <a:pt x="5480" y="0"/>
                    <a:pt x="49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7"/>
            <p:cNvSpPr/>
            <p:nvPr/>
          </p:nvSpPr>
          <p:spPr>
            <a:xfrm>
              <a:off x="6721439" y="3263861"/>
              <a:ext cx="353614" cy="350795"/>
            </a:xfrm>
            <a:custGeom>
              <a:rect b="b" l="l" r="r" t="t"/>
              <a:pathLst>
                <a:path extrusionOk="0" h="9831" w="9910">
                  <a:moveTo>
                    <a:pt x="1484" y="1"/>
                  </a:moveTo>
                  <a:cubicBezTo>
                    <a:pt x="1399" y="1"/>
                    <a:pt x="1315" y="33"/>
                    <a:pt x="1250" y="98"/>
                  </a:cubicBezTo>
                  <a:cubicBezTo>
                    <a:pt x="1123" y="226"/>
                    <a:pt x="1123" y="434"/>
                    <a:pt x="1250" y="563"/>
                  </a:cubicBezTo>
                  <a:lnTo>
                    <a:pt x="1328" y="640"/>
                  </a:lnTo>
                  <a:lnTo>
                    <a:pt x="919" y="1050"/>
                  </a:lnTo>
                  <a:cubicBezTo>
                    <a:pt x="418" y="1551"/>
                    <a:pt x="111" y="2215"/>
                    <a:pt x="56" y="2922"/>
                  </a:cubicBezTo>
                  <a:cubicBezTo>
                    <a:pt x="1" y="3631"/>
                    <a:pt x="204" y="4334"/>
                    <a:pt x="628" y="4900"/>
                  </a:cubicBezTo>
                  <a:cubicBezTo>
                    <a:pt x="1863" y="6551"/>
                    <a:pt x="3328" y="8015"/>
                    <a:pt x="4979" y="9251"/>
                  </a:cubicBezTo>
                  <a:cubicBezTo>
                    <a:pt x="5484" y="9629"/>
                    <a:pt x="6099" y="9831"/>
                    <a:pt x="6728" y="9831"/>
                  </a:cubicBezTo>
                  <a:cubicBezTo>
                    <a:pt x="6804" y="9831"/>
                    <a:pt x="6880" y="9828"/>
                    <a:pt x="6956" y="9822"/>
                  </a:cubicBezTo>
                  <a:cubicBezTo>
                    <a:pt x="7663" y="9767"/>
                    <a:pt x="8327" y="9460"/>
                    <a:pt x="8829" y="8959"/>
                  </a:cubicBezTo>
                  <a:lnTo>
                    <a:pt x="9239" y="8550"/>
                  </a:lnTo>
                  <a:lnTo>
                    <a:pt x="9316" y="8627"/>
                  </a:lnTo>
                  <a:cubicBezTo>
                    <a:pt x="9380" y="8692"/>
                    <a:pt x="9464" y="8724"/>
                    <a:pt x="9549" y="8724"/>
                  </a:cubicBezTo>
                  <a:cubicBezTo>
                    <a:pt x="9633" y="8724"/>
                    <a:pt x="9717" y="8692"/>
                    <a:pt x="9781" y="8627"/>
                  </a:cubicBezTo>
                  <a:cubicBezTo>
                    <a:pt x="9909" y="8499"/>
                    <a:pt x="9909" y="8290"/>
                    <a:pt x="9781" y="8162"/>
                  </a:cubicBezTo>
                  <a:lnTo>
                    <a:pt x="6989" y="5371"/>
                  </a:lnTo>
                  <a:cubicBezTo>
                    <a:pt x="6924" y="5307"/>
                    <a:pt x="6840" y="5274"/>
                    <a:pt x="6756" y="5274"/>
                  </a:cubicBezTo>
                  <a:cubicBezTo>
                    <a:pt x="6672" y="5274"/>
                    <a:pt x="6588" y="5307"/>
                    <a:pt x="6524" y="5371"/>
                  </a:cubicBezTo>
                  <a:cubicBezTo>
                    <a:pt x="6395" y="5499"/>
                    <a:pt x="6395" y="5708"/>
                    <a:pt x="6524" y="5836"/>
                  </a:cubicBezTo>
                  <a:lnTo>
                    <a:pt x="6602" y="5914"/>
                  </a:lnTo>
                  <a:lnTo>
                    <a:pt x="5986" y="6529"/>
                  </a:lnTo>
                  <a:cubicBezTo>
                    <a:pt x="5923" y="6593"/>
                    <a:pt x="5838" y="6625"/>
                    <a:pt x="5752" y="6625"/>
                  </a:cubicBezTo>
                  <a:cubicBezTo>
                    <a:pt x="5681" y="6625"/>
                    <a:pt x="5610" y="6603"/>
                    <a:pt x="5551" y="6559"/>
                  </a:cubicBezTo>
                  <a:cubicBezTo>
                    <a:pt x="4701" y="5929"/>
                    <a:pt x="3950" y="5178"/>
                    <a:pt x="3320" y="4327"/>
                  </a:cubicBezTo>
                  <a:cubicBezTo>
                    <a:pt x="3221" y="4195"/>
                    <a:pt x="3234" y="4008"/>
                    <a:pt x="3349" y="3892"/>
                  </a:cubicBezTo>
                  <a:lnTo>
                    <a:pt x="3965" y="3277"/>
                  </a:lnTo>
                  <a:lnTo>
                    <a:pt x="4042" y="3355"/>
                  </a:lnTo>
                  <a:cubicBezTo>
                    <a:pt x="4106" y="3419"/>
                    <a:pt x="4191" y="3451"/>
                    <a:pt x="4275" y="3451"/>
                  </a:cubicBezTo>
                  <a:cubicBezTo>
                    <a:pt x="4359" y="3451"/>
                    <a:pt x="4443" y="3419"/>
                    <a:pt x="4507" y="3355"/>
                  </a:cubicBezTo>
                  <a:cubicBezTo>
                    <a:pt x="4637" y="3226"/>
                    <a:pt x="4637" y="3018"/>
                    <a:pt x="4507" y="2889"/>
                  </a:cubicBezTo>
                  <a:lnTo>
                    <a:pt x="1717" y="98"/>
                  </a:lnTo>
                  <a:cubicBezTo>
                    <a:pt x="1653" y="33"/>
                    <a:pt x="1568" y="1"/>
                    <a:pt x="14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8"/>
          <p:cNvSpPr txBox="1"/>
          <p:nvPr>
            <p:ph idx="1" type="subTitle"/>
          </p:nvPr>
        </p:nvSpPr>
        <p:spPr>
          <a:xfrm>
            <a:off x="1225875" y="1513025"/>
            <a:ext cx="27657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Les prochains objectifs</a:t>
            </a:r>
            <a:endParaRPr sz="2800"/>
          </a:p>
        </p:txBody>
      </p:sp>
      <p:sp>
        <p:nvSpPr>
          <p:cNvPr id="804" name="Google Shape;804;p68"/>
          <p:cNvSpPr txBox="1"/>
          <p:nvPr>
            <p:ph idx="2" type="subTitle"/>
          </p:nvPr>
        </p:nvSpPr>
        <p:spPr>
          <a:xfrm>
            <a:off x="5152415" y="1337350"/>
            <a:ext cx="27657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A terme….</a:t>
            </a:r>
            <a:endParaRPr sz="2800"/>
          </a:p>
        </p:txBody>
      </p:sp>
      <p:sp>
        <p:nvSpPr>
          <p:cNvPr id="805" name="Google Shape;805;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Perspectives</a:t>
            </a:r>
            <a:endParaRPr/>
          </a:p>
        </p:txBody>
      </p:sp>
      <p:sp>
        <p:nvSpPr>
          <p:cNvPr id="806" name="Google Shape;806;p68"/>
          <p:cNvSpPr txBox="1"/>
          <p:nvPr>
            <p:ph idx="3" type="subTitle"/>
          </p:nvPr>
        </p:nvSpPr>
        <p:spPr>
          <a:xfrm>
            <a:off x="819525" y="2280725"/>
            <a:ext cx="3578400" cy="2452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900"/>
              <a:t>Connexion CGM application</a:t>
            </a:r>
            <a:endParaRPr sz="1900"/>
          </a:p>
          <a:p>
            <a:pPr indent="0" lvl="0" marL="0" rtl="0" algn="ctr">
              <a:lnSpc>
                <a:spcPct val="100000"/>
              </a:lnSpc>
              <a:spcBef>
                <a:spcPts val="1000"/>
              </a:spcBef>
              <a:spcAft>
                <a:spcPts val="0"/>
              </a:spcAft>
              <a:buNone/>
            </a:pPr>
            <a:r>
              <a:rPr lang="en" sz="1900"/>
              <a:t>Fonctionnalités optionnelles</a:t>
            </a:r>
            <a:endParaRPr sz="1900"/>
          </a:p>
          <a:p>
            <a:pPr indent="0" lvl="0" marL="0" rtl="0" algn="ctr">
              <a:lnSpc>
                <a:spcPct val="100000"/>
              </a:lnSpc>
              <a:spcBef>
                <a:spcPts val="1000"/>
              </a:spcBef>
              <a:spcAft>
                <a:spcPts val="0"/>
              </a:spcAft>
              <a:buNone/>
            </a:pPr>
            <a:r>
              <a:rPr lang="en" sz="1900"/>
              <a:t>Implémentation de l’IA</a:t>
            </a:r>
            <a:endParaRPr sz="1900"/>
          </a:p>
          <a:p>
            <a:pPr indent="0" lvl="0" marL="0" rtl="0" algn="ctr">
              <a:lnSpc>
                <a:spcPct val="100000"/>
              </a:lnSpc>
              <a:spcBef>
                <a:spcPts val="1000"/>
              </a:spcBef>
              <a:spcAft>
                <a:spcPts val="0"/>
              </a:spcAft>
              <a:buNone/>
            </a:pPr>
            <a:r>
              <a:rPr lang="en" sz="1900"/>
              <a:t>Design graphique amélioré</a:t>
            </a:r>
            <a:endParaRPr sz="1900"/>
          </a:p>
          <a:p>
            <a:pPr indent="0" lvl="0" marL="0" rtl="0" algn="ctr">
              <a:lnSpc>
                <a:spcPct val="100000"/>
              </a:lnSpc>
              <a:spcBef>
                <a:spcPts val="1000"/>
              </a:spcBef>
              <a:spcAft>
                <a:spcPts val="1000"/>
              </a:spcAft>
              <a:buNone/>
            </a:pPr>
            <a:r>
              <a:rPr lang="en" sz="1900"/>
              <a:t>Précision du temps réel</a:t>
            </a:r>
            <a:endParaRPr sz="1900"/>
          </a:p>
        </p:txBody>
      </p:sp>
      <p:sp>
        <p:nvSpPr>
          <p:cNvPr id="807" name="Google Shape;807;p68"/>
          <p:cNvSpPr txBox="1"/>
          <p:nvPr>
            <p:ph idx="4" type="subTitle"/>
          </p:nvPr>
        </p:nvSpPr>
        <p:spPr>
          <a:xfrm>
            <a:off x="4746075" y="2280725"/>
            <a:ext cx="3578400" cy="2452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900"/>
              <a:t>Sécurité maximale</a:t>
            </a:r>
            <a:endParaRPr sz="1900"/>
          </a:p>
          <a:p>
            <a:pPr indent="0" lvl="0" marL="0" rtl="0" algn="ctr">
              <a:lnSpc>
                <a:spcPct val="100000"/>
              </a:lnSpc>
              <a:spcBef>
                <a:spcPts val="1000"/>
              </a:spcBef>
              <a:spcAft>
                <a:spcPts val="0"/>
              </a:spcAft>
              <a:buNone/>
            </a:pPr>
            <a:r>
              <a:rPr lang="en" sz="1900"/>
              <a:t>Expérience utilisateur confortable</a:t>
            </a:r>
            <a:endParaRPr sz="1900"/>
          </a:p>
          <a:p>
            <a:pPr indent="0" lvl="0" marL="0" rtl="0" algn="ctr">
              <a:lnSpc>
                <a:spcPct val="100000"/>
              </a:lnSpc>
              <a:spcBef>
                <a:spcPts val="1000"/>
              </a:spcBef>
              <a:spcAft>
                <a:spcPts val="0"/>
              </a:spcAft>
              <a:buNone/>
            </a:pPr>
            <a:r>
              <a:rPr lang="en" sz="1900"/>
              <a:t>Gamification</a:t>
            </a:r>
            <a:endParaRPr sz="1900"/>
          </a:p>
          <a:p>
            <a:pPr indent="0" lvl="0" marL="0" rtl="0" algn="ctr">
              <a:lnSpc>
                <a:spcPct val="100000"/>
              </a:lnSpc>
              <a:spcBef>
                <a:spcPts val="1000"/>
              </a:spcBef>
              <a:spcAft>
                <a:spcPts val="0"/>
              </a:spcAft>
              <a:buNone/>
            </a:pPr>
            <a:r>
              <a:rPr lang="en" sz="1900"/>
              <a:t>Connexion tierce</a:t>
            </a:r>
            <a:endParaRPr sz="1900"/>
          </a:p>
          <a:p>
            <a:pPr indent="0" lvl="0" marL="0" rtl="0" algn="ctr">
              <a:lnSpc>
                <a:spcPct val="100000"/>
              </a:lnSpc>
              <a:spcBef>
                <a:spcPts val="1000"/>
              </a:spcBef>
              <a:spcAft>
                <a:spcPts val="1000"/>
              </a:spcAft>
              <a:buNone/>
            </a:pPr>
            <a:r>
              <a:rPr lang="en" sz="1900"/>
              <a:t>Interopérabilité avec d’autres capteurs</a:t>
            </a:r>
            <a:endParaRPr sz="1900"/>
          </a:p>
        </p:txBody>
      </p:sp>
      <p:sp>
        <p:nvSpPr>
          <p:cNvPr id="808" name="Google Shape;80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12" name="Shape 812"/>
        <p:cNvGrpSpPr/>
        <p:nvPr/>
      </p:nvGrpSpPr>
      <p:grpSpPr>
        <a:xfrm>
          <a:off x="0" y="0"/>
          <a:ext cx="0" cy="0"/>
          <a:chOff x="0" y="0"/>
          <a:chExt cx="0" cy="0"/>
        </a:xfrm>
      </p:grpSpPr>
      <p:sp>
        <p:nvSpPr>
          <p:cNvPr id="813" name="Google Shape;813;p69"/>
          <p:cNvSpPr txBox="1"/>
          <p:nvPr>
            <p:ph type="title"/>
          </p:nvPr>
        </p:nvSpPr>
        <p:spPr>
          <a:xfrm>
            <a:off x="1388100" y="1373100"/>
            <a:ext cx="6367800" cy="239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Merci d’avoir écouté !</a:t>
            </a:r>
            <a:endParaRPr>
              <a:solidFill>
                <a:schemeClr val="dk1"/>
              </a:solidFill>
            </a:endParaRPr>
          </a:p>
        </p:txBody>
      </p:sp>
      <p:sp>
        <p:nvSpPr>
          <p:cNvPr id="814" name="Google Shape;814;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4"/>
          <p:cNvSpPr txBox="1"/>
          <p:nvPr>
            <p:ph idx="1" type="subTitle"/>
          </p:nvPr>
        </p:nvSpPr>
        <p:spPr>
          <a:xfrm>
            <a:off x="569275" y="3248088"/>
            <a:ext cx="1795800" cy="3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Louna</a:t>
            </a:r>
            <a:endParaRPr/>
          </a:p>
        </p:txBody>
      </p:sp>
      <p:sp>
        <p:nvSpPr>
          <p:cNvPr id="383" name="Google Shape;383;p34"/>
          <p:cNvSpPr txBox="1"/>
          <p:nvPr>
            <p:ph idx="5" type="subTitle"/>
          </p:nvPr>
        </p:nvSpPr>
        <p:spPr>
          <a:xfrm>
            <a:off x="2618303" y="3248090"/>
            <a:ext cx="1795800" cy="3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Rokaya</a:t>
            </a:r>
            <a:endParaRPr/>
          </a:p>
        </p:txBody>
      </p:sp>
      <p:sp>
        <p:nvSpPr>
          <p:cNvPr id="384" name="Google Shape;384;p34"/>
          <p:cNvSpPr txBox="1"/>
          <p:nvPr>
            <p:ph idx="6" type="subTitle"/>
          </p:nvPr>
        </p:nvSpPr>
        <p:spPr>
          <a:xfrm>
            <a:off x="4819730" y="3229208"/>
            <a:ext cx="1795800" cy="37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Noémie</a:t>
            </a:r>
            <a:endParaRPr/>
          </a:p>
        </p:txBody>
      </p:sp>
      <p:sp>
        <p:nvSpPr>
          <p:cNvPr id="385" name="Google Shape;385;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Organisation de l’équipe</a:t>
            </a:r>
            <a:endParaRPr/>
          </a:p>
        </p:txBody>
      </p:sp>
      <p:sp>
        <p:nvSpPr>
          <p:cNvPr id="386" name="Google Shape;386;p34"/>
          <p:cNvSpPr txBox="1"/>
          <p:nvPr>
            <p:ph idx="2" type="subTitle"/>
          </p:nvPr>
        </p:nvSpPr>
        <p:spPr>
          <a:xfrm>
            <a:off x="569275" y="3462019"/>
            <a:ext cx="1795800" cy="13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Responsable projet, développeuse fullstack spécialisation IoT</a:t>
            </a:r>
            <a:endParaRPr/>
          </a:p>
        </p:txBody>
      </p:sp>
      <p:sp>
        <p:nvSpPr>
          <p:cNvPr id="387" name="Google Shape;387;p34"/>
          <p:cNvSpPr txBox="1"/>
          <p:nvPr>
            <p:ph idx="3" type="subTitle"/>
          </p:nvPr>
        </p:nvSpPr>
        <p:spPr>
          <a:xfrm>
            <a:off x="2618300" y="3462022"/>
            <a:ext cx="1795800" cy="13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Responsable technique, communication et étude de la concurrence</a:t>
            </a:r>
            <a:endParaRPr/>
          </a:p>
        </p:txBody>
      </p:sp>
      <p:sp>
        <p:nvSpPr>
          <p:cNvPr id="388" name="Google Shape;388;p34"/>
          <p:cNvSpPr txBox="1"/>
          <p:nvPr>
            <p:ph idx="4" type="subTitle"/>
          </p:nvPr>
        </p:nvSpPr>
        <p:spPr>
          <a:xfrm>
            <a:off x="4819725" y="3456007"/>
            <a:ext cx="1795800" cy="14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Développeuse fullstack spécialisation IoT</a:t>
            </a:r>
            <a:endParaRPr/>
          </a:p>
        </p:txBody>
      </p:sp>
      <p:sp>
        <p:nvSpPr>
          <p:cNvPr id="389" name="Google Shape;389;p34"/>
          <p:cNvSpPr/>
          <p:nvPr/>
        </p:nvSpPr>
        <p:spPr>
          <a:xfrm>
            <a:off x="1198458" y="1580125"/>
            <a:ext cx="537600" cy="586800"/>
          </a:xfrm>
          <a:prstGeom prst="rect">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3247434" y="1580125"/>
            <a:ext cx="537600" cy="586800"/>
          </a:xfrm>
          <a:prstGeom prst="rect">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5448775" y="1509450"/>
            <a:ext cx="537600" cy="622200"/>
          </a:xfrm>
          <a:prstGeom prst="rect">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72759" y="4085846"/>
            <a:ext cx="966134" cy="819144"/>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rot="-5400000">
            <a:off x="8375662" y="513868"/>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4"/>
          <p:cNvGrpSpPr/>
          <p:nvPr/>
        </p:nvGrpSpPr>
        <p:grpSpPr>
          <a:xfrm>
            <a:off x="5565398" y="1656336"/>
            <a:ext cx="303889" cy="351747"/>
            <a:chOff x="6046933" y="1951673"/>
            <a:chExt cx="400750" cy="400714"/>
          </a:xfrm>
        </p:grpSpPr>
        <p:sp>
          <p:nvSpPr>
            <p:cNvPr id="395" name="Google Shape;395;p34"/>
            <p:cNvSpPr/>
            <p:nvPr/>
          </p:nvSpPr>
          <p:spPr>
            <a:xfrm>
              <a:off x="6176853" y="1951673"/>
              <a:ext cx="140910" cy="140875"/>
            </a:xfrm>
            <a:custGeom>
              <a:rect b="b" l="l" r="r" t="t"/>
              <a:pathLst>
                <a:path extrusionOk="0" h="3948" w="3949">
                  <a:moveTo>
                    <a:pt x="1974" y="987"/>
                  </a:moveTo>
                  <a:cubicBezTo>
                    <a:pt x="2156" y="987"/>
                    <a:pt x="2302" y="1134"/>
                    <a:pt x="2302" y="1316"/>
                  </a:cubicBezTo>
                  <a:lnTo>
                    <a:pt x="2302" y="1645"/>
                  </a:lnTo>
                  <a:lnTo>
                    <a:pt x="2633" y="1645"/>
                  </a:lnTo>
                  <a:cubicBezTo>
                    <a:pt x="2813" y="1645"/>
                    <a:pt x="2961" y="1792"/>
                    <a:pt x="2961" y="1973"/>
                  </a:cubicBezTo>
                  <a:cubicBezTo>
                    <a:pt x="2961" y="2156"/>
                    <a:pt x="2813" y="2303"/>
                    <a:pt x="2633" y="2303"/>
                  </a:cubicBezTo>
                  <a:lnTo>
                    <a:pt x="2302" y="2303"/>
                  </a:lnTo>
                  <a:lnTo>
                    <a:pt x="2302" y="2632"/>
                  </a:lnTo>
                  <a:cubicBezTo>
                    <a:pt x="2302" y="2813"/>
                    <a:pt x="2156" y="2961"/>
                    <a:pt x="1974" y="2961"/>
                  </a:cubicBezTo>
                  <a:cubicBezTo>
                    <a:pt x="1793" y="2961"/>
                    <a:pt x="1645" y="2813"/>
                    <a:pt x="1645" y="2632"/>
                  </a:cubicBezTo>
                  <a:lnTo>
                    <a:pt x="1645" y="2303"/>
                  </a:lnTo>
                  <a:lnTo>
                    <a:pt x="1316" y="2303"/>
                  </a:lnTo>
                  <a:cubicBezTo>
                    <a:pt x="1134" y="2303"/>
                    <a:pt x="987" y="2156"/>
                    <a:pt x="987" y="1973"/>
                  </a:cubicBezTo>
                  <a:cubicBezTo>
                    <a:pt x="987" y="1792"/>
                    <a:pt x="1134" y="1645"/>
                    <a:pt x="1316" y="1645"/>
                  </a:cubicBezTo>
                  <a:lnTo>
                    <a:pt x="1645" y="1645"/>
                  </a:lnTo>
                  <a:lnTo>
                    <a:pt x="1645" y="1316"/>
                  </a:lnTo>
                  <a:cubicBezTo>
                    <a:pt x="1645" y="1134"/>
                    <a:pt x="1793" y="987"/>
                    <a:pt x="1974" y="987"/>
                  </a:cubicBezTo>
                  <a:close/>
                  <a:moveTo>
                    <a:pt x="1974" y="0"/>
                  </a:moveTo>
                  <a:cubicBezTo>
                    <a:pt x="883" y="0"/>
                    <a:pt x="1" y="884"/>
                    <a:pt x="1" y="1973"/>
                  </a:cubicBezTo>
                  <a:cubicBezTo>
                    <a:pt x="1" y="3064"/>
                    <a:pt x="883" y="3948"/>
                    <a:pt x="1974" y="3948"/>
                  </a:cubicBezTo>
                  <a:cubicBezTo>
                    <a:pt x="3065" y="3948"/>
                    <a:pt x="3948" y="3064"/>
                    <a:pt x="3948" y="1973"/>
                  </a:cubicBezTo>
                  <a:cubicBezTo>
                    <a:pt x="3948" y="884"/>
                    <a:pt x="3065" y="0"/>
                    <a:pt x="19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6118119" y="2187998"/>
              <a:ext cx="31329" cy="164389"/>
            </a:xfrm>
            <a:custGeom>
              <a:rect b="b" l="l" r="r" t="t"/>
              <a:pathLst>
                <a:path extrusionOk="0" h="4607" w="878">
                  <a:moveTo>
                    <a:pt x="1" y="1"/>
                  </a:moveTo>
                  <a:lnTo>
                    <a:pt x="1" y="4607"/>
                  </a:lnTo>
                  <a:lnTo>
                    <a:pt x="877" y="4607"/>
                  </a:lnTo>
                  <a:lnTo>
                    <a:pt x="8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6274694" y="2187998"/>
              <a:ext cx="39144" cy="70473"/>
            </a:xfrm>
            <a:custGeom>
              <a:rect b="b" l="l" r="r" t="t"/>
              <a:pathLst>
                <a:path extrusionOk="0" h="1975" w="1097">
                  <a:moveTo>
                    <a:pt x="0" y="1"/>
                  </a:moveTo>
                  <a:lnTo>
                    <a:pt x="0" y="1975"/>
                  </a:lnTo>
                  <a:lnTo>
                    <a:pt x="1097" y="1975"/>
                  </a:lnTo>
                  <a:lnTo>
                    <a:pt x="10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6172963" y="2187998"/>
              <a:ext cx="31329" cy="164389"/>
            </a:xfrm>
            <a:custGeom>
              <a:rect b="b" l="l" r="r" t="t"/>
              <a:pathLst>
                <a:path extrusionOk="0" h="4607" w="878">
                  <a:moveTo>
                    <a:pt x="0" y="1"/>
                  </a:moveTo>
                  <a:lnTo>
                    <a:pt x="0" y="4607"/>
                  </a:lnTo>
                  <a:lnTo>
                    <a:pt x="877" y="4607"/>
                  </a:lnTo>
                  <a:lnTo>
                    <a:pt x="8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6337317" y="2187998"/>
              <a:ext cx="39144" cy="70473"/>
            </a:xfrm>
            <a:custGeom>
              <a:rect b="b" l="l" r="r" t="t"/>
              <a:pathLst>
                <a:path extrusionOk="0" h="1975" w="1097">
                  <a:moveTo>
                    <a:pt x="0" y="1"/>
                  </a:moveTo>
                  <a:lnTo>
                    <a:pt x="0" y="1975"/>
                  </a:lnTo>
                  <a:lnTo>
                    <a:pt x="1097" y="1975"/>
                  </a:lnTo>
                  <a:lnTo>
                    <a:pt x="10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6046933" y="2115991"/>
              <a:ext cx="400750" cy="236397"/>
            </a:xfrm>
            <a:custGeom>
              <a:rect b="b" l="l" r="r" t="t"/>
              <a:pathLst>
                <a:path extrusionOk="0" h="6625" w="11231">
                  <a:moveTo>
                    <a:pt x="9562" y="1360"/>
                  </a:moveTo>
                  <a:cubicBezTo>
                    <a:pt x="9745" y="1360"/>
                    <a:pt x="9893" y="1508"/>
                    <a:pt x="9893" y="1690"/>
                  </a:cubicBezTo>
                  <a:lnTo>
                    <a:pt x="9893" y="4322"/>
                  </a:lnTo>
                  <a:cubicBezTo>
                    <a:pt x="9893" y="4504"/>
                    <a:pt x="9745" y="4650"/>
                    <a:pt x="9562" y="4650"/>
                  </a:cubicBezTo>
                  <a:lnTo>
                    <a:pt x="6054" y="4650"/>
                  </a:lnTo>
                  <a:cubicBezTo>
                    <a:pt x="5872" y="4650"/>
                    <a:pt x="5725" y="4504"/>
                    <a:pt x="5725" y="4322"/>
                  </a:cubicBezTo>
                  <a:lnTo>
                    <a:pt x="5725" y="1690"/>
                  </a:lnTo>
                  <a:cubicBezTo>
                    <a:pt x="5725" y="1508"/>
                    <a:pt x="5872" y="1360"/>
                    <a:pt x="6054" y="1360"/>
                  </a:cubicBezTo>
                  <a:close/>
                  <a:moveTo>
                    <a:pt x="1" y="1"/>
                  </a:moveTo>
                  <a:lnTo>
                    <a:pt x="1" y="6295"/>
                  </a:lnTo>
                  <a:cubicBezTo>
                    <a:pt x="1" y="6478"/>
                    <a:pt x="147" y="6625"/>
                    <a:pt x="329" y="6625"/>
                  </a:cubicBezTo>
                  <a:lnTo>
                    <a:pt x="1337" y="6625"/>
                  </a:lnTo>
                  <a:lnTo>
                    <a:pt x="1337" y="1690"/>
                  </a:lnTo>
                  <a:cubicBezTo>
                    <a:pt x="1337" y="1508"/>
                    <a:pt x="1486" y="1360"/>
                    <a:pt x="1667" y="1360"/>
                  </a:cubicBezTo>
                  <a:lnTo>
                    <a:pt x="4738" y="1360"/>
                  </a:lnTo>
                  <a:cubicBezTo>
                    <a:pt x="4919" y="1360"/>
                    <a:pt x="5067" y="1508"/>
                    <a:pt x="5067" y="1690"/>
                  </a:cubicBezTo>
                  <a:lnTo>
                    <a:pt x="5067" y="6625"/>
                  </a:lnTo>
                  <a:lnTo>
                    <a:pt x="10902" y="6625"/>
                  </a:lnTo>
                  <a:cubicBezTo>
                    <a:pt x="11083" y="6625"/>
                    <a:pt x="11230" y="6478"/>
                    <a:pt x="11230" y="6295"/>
                  </a:cubicBezTo>
                  <a:lnTo>
                    <a:pt x="112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6309306" y="2045553"/>
              <a:ext cx="138377" cy="46994"/>
            </a:xfrm>
            <a:custGeom>
              <a:rect b="b" l="l" r="r" t="t"/>
              <a:pathLst>
                <a:path extrusionOk="0" h="1317" w="3878">
                  <a:moveTo>
                    <a:pt x="811" y="1"/>
                  </a:moveTo>
                  <a:cubicBezTo>
                    <a:pt x="677" y="518"/>
                    <a:pt x="391" y="973"/>
                    <a:pt x="0" y="1317"/>
                  </a:cubicBezTo>
                  <a:lnTo>
                    <a:pt x="3877" y="1317"/>
                  </a:lnTo>
                  <a:lnTo>
                    <a:pt x="3877" y="330"/>
                  </a:lnTo>
                  <a:cubicBezTo>
                    <a:pt x="3877" y="148"/>
                    <a:pt x="3730" y="1"/>
                    <a:pt x="3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6046933" y="2045553"/>
              <a:ext cx="138305" cy="46994"/>
            </a:xfrm>
            <a:custGeom>
              <a:rect b="b" l="l" r="r" t="t"/>
              <a:pathLst>
                <a:path extrusionOk="0" h="1317" w="3876">
                  <a:moveTo>
                    <a:pt x="329" y="1"/>
                  </a:moveTo>
                  <a:cubicBezTo>
                    <a:pt x="147" y="1"/>
                    <a:pt x="1" y="148"/>
                    <a:pt x="1" y="330"/>
                  </a:cubicBezTo>
                  <a:lnTo>
                    <a:pt x="1" y="1317"/>
                  </a:lnTo>
                  <a:lnTo>
                    <a:pt x="3876" y="1317"/>
                  </a:lnTo>
                  <a:cubicBezTo>
                    <a:pt x="3487" y="973"/>
                    <a:pt x="3201" y="518"/>
                    <a:pt x="3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4"/>
          <p:cNvGrpSpPr/>
          <p:nvPr/>
        </p:nvGrpSpPr>
        <p:grpSpPr>
          <a:xfrm>
            <a:off x="3362437" y="1707687"/>
            <a:ext cx="307745" cy="331821"/>
            <a:chOff x="5382239" y="1951637"/>
            <a:chExt cx="405781" cy="400750"/>
          </a:xfrm>
        </p:grpSpPr>
        <p:sp>
          <p:nvSpPr>
            <p:cNvPr id="404" name="Google Shape;404;p34"/>
            <p:cNvSpPr/>
            <p:nvPr/>
          </p:nvSpPr>
          <p:spPr>
            <a:xfrm>
              <a:off x="5424344" y="1991245"/>
              <a:ext cx="112685" cy="143551"/>
            </a:xfrm>
            <a:custGeom>
              <a:rect b="b" l="l" r="r" t="t"/>
              <a:pathLst>
                <a:path extrusionOk="0" h="4023" w="3158">
                  <a:moveTo>
                    <a:pt x="3157" y="0"/>
                  </a:moveTo>
                  <a:cubicBezTo>
                    <a:pt x="2801" y="31"/>
                    <a:pt x="2454" y="135"/>
                    <a:pt x="2134" y="312"/>
                  </a:cubicBezTo>
                  <a:cubicBezTo>
                    <a:pt x="1642" y="583"/>
                    <a:pt x="1261" y="996"/>
                    <a:pt x="1029" y="1508"/>
                  </a:cubicBezTo>
                  <a:lnTo>
                    <a:pt x="100" y="3558"/>
                  </a:lnTo>
                  <a:cubicBezTo>
                    <a:pt x="0" y="3779"/>
                    <a:pt x="164" y="4023"/>
                    <a:pt x="398" y="4023"/>
                  </a:cubicBezTo>
                  <a:cubicBezTo>
                    <a:pt x="410" y="4023"/>
                    <a:pt x="423" y="4022"/>
                    <a:pt x="436" y="4021"/>
                  </a:cubicBezTo>
                  <a:lnTo>
                    <a:pt x="1012" y="3957"/>
                  </a:lnTo>
                  <a:cubicBezTo>
                    <a:pt x="1146" y="3491"/>
                    <a:pt x="1313" y="3023"/>
                    <a:pt x="1504" y="2580"/>
                  </a:cubicBezTo>
                  <a:cubicBezTo>
                    <a:pt x="1948" y="1550"/>
                    <a:pt x="2518" y="660"/>
                    <a:pt x="31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5640045" y="2211370"/>
              <a:ext cx="94166" cy="65906"/>
            </a:xfrm>
            <a:custGeom>
              <a:rect b="b" l="l" r="r" t="t"/>
              <a:pathLst>
                <a:path extrusionOk="0" h="1847" w="2639">
                  <a:moveTo>
                    <a:pt x="2638" y="1"/>
                  </a:moveTo>
                  <a:cubicBezTo>
                    <a:pt x="2024" y="517"/>
                    <a:pt x="1260" y="978"/>
                    <a:pt x="397" y="1350"/>
                  </a:cubicBezTo>
                  <a:cubicBezTo>
                    <a:pt x="267" y="1405"/>
                    <a:pt x="134" y="1460"/>
                    <a:pt x="1" y="1511"/>
                  </a:cubicBezTo>
                  <a:cubicBezTo>
                    <a:pt x="280" y="1722"/>
                    <a:pt x="627" y="1846"/>
                    <a:pt x="993" y="1846"/>
                  </a:cubicBezTo>
                  <a:cubicBezTo>
                    <a:pt x="1902" y="1846"/>
                    <a:pt x="2638" y="1110"/>
                    <a:pt x="2638" y="201"/>
                  </a:cubicBezTo>
                  <a:lnTo>
                    <a:pt x="26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5382239" y="2185571"/>
              <a:ext cx="169706" cy="166816"/>
            </a:xfrm>
            <a:custGeom>
              <a:rect b="b" l="l" r="r" t="t"/>
              <a:pathLst>
                <a:path extrusionOk="0" h="4675" w="4756">
                  <a:moveTo>
                    <a:pt x="2225" y="1"/>
                  </a:moveTo>
                  <a:lnTo>
                    <a:pt x="253" y="1076"/>
                  </a:lnTo>
                  <a:cubicBezTo>
                    <a:pt x="0" y="1214"/>
                    <a:pt x="34" y="1586"/>
                    <a:pt x="307" y="1678"/>
                  </a:cubicBezTo>
                  <a:lnTo>
                    <a:pt x="2386" y="2370"/>
                  </a:lnTo>
                  <a:lnTo>
                    <a:pt x="3078" y="4450"/>
                  </a:lnTo>
                  <a:cubicBezTo>
                    <a:pt x="3128" y="4598"/>
                    <a:pt x="3259" y="4675"/>
                    <a:pt x="3392" y="4675"/>
                  </a:cubicBezTo>
                  <a:cubicBezTo>
                    <a:pt x="3504" y="4675"/>
                    <a:pt x="3616" y="4619"/>
                    <a:pt x="3680" y="4503"/>
                  </a:cubicBezTo>
                  <a:lnTo>
                    <a:pt x="4755" y="2531"/>
                  </a:lnTo>
                  <a:lnTo>
                    <a:pt x="22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5476120" y="1970977"/>
              <a:ext cx="290456" cy="290420"/>
            </a:xfrm>
            <a:custGeom>
              <a:rect b="b" l="l" r="r" t="t"/>
              <a:pathLst>
                <a:path extrusionOk="0" h="8139" w="8140">
                  <a:moveTo>
                    <a:pt x="3711" y="1"/>
                  </a:moveTo>
                  <a:cubicBezTo>
                    <a:pt x="3131" y="243"/>
                    <a:pt x="2638" y="566"/>
                    <a:pt x="2241" y="963"/>
                  </a:cubicBezTo>
                  <a:cubicBezTo>
                    <a:pt x="1632" y="1572"/>
                    <a:pt x="1085" y="2417"/>
                    <a:pt x="658" y="3408"/>
                  </a:cubicBezTo>
                  <a:cubicBezTo>
                    <a:pt x="367" y="4082"/>
                    <a:pt x="140" y="4804"/>
                    <a:pt x="0" y="5491"/>
                  </a:cubicBezTo>
                  <a:lnTo>
                    <a:pt x="2649" y="8139"/>
                  </a:lnTo>
                  <a:cubicBezTo>
                    <a:pt x="3335" y="7999"/>
                    <a:pt x="4058" y="7772"/>
                    <a:pt x="4731" y="7482"/>
                  </a:cubicBezTo>
                  <a:cubicBezTo>
                    <a:pt x="5722" y="7055"/>
                    <a:pt x="6568" y="6508"/>
                    <a:pt x="7176" y="5899"/>
                  </a:cubicBezTo>
                  <a:cubicBezTo>
                    <a:pt x="7573" y="5502"/>
                    <a:pt x="7896" y="5008"/>
                    <a:pt x="8139" y="4428"/>
                  </a:cubicBezTo>
                  <a:cubicBezTo>
                    <a:pt x="7011" y="4404"/>
                    <a:pt x="5892" y="3963"/>
                    <a:pt x="5035" y="3105"/>
                  </a:cubicBezTo>
                  <a:cubicBezTo>
                    <a:pt x="4176" y="2247"/>
                    <a:pt x="3735" y="1128"/>
                    <a:pt x="37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5630803" y="1951637"/>
              <a:ext cx="157217" cy="153934"/>
            </a:xfrm>
            <a:custGeom>
              <a:rect b="b" l="l" r="r" t="t"/>
              <a:pathLst>
                <a:path extrusionOk="0" h="4314" w="4406">
                  <a:moveTo>
                    <a:pt x="1677" y="1130"/>
                  </a:moveTo>
                  <a:cubicBezTo>
                    <a:pt x="1761" y="1130"/>
                    <a:pt x="1846" y="1162"/>
                    <a:pt x="1910" y="1226"/>
                  </a:cubicBezTo>
                  <a:cubicBezTo>
                    <a:pt x="2039" y="1355"/>
                    <a:pt x="2039" y="1563"/>
                    <a:pt x="1910" y="1692"/>
                  </a:cubicBezTo>
                  <a:cubicBezTo>
                    <a:pt x="1846" y="1756"/>
                    <a:pt x="1761" y="1788"/>
                    <a:pt x="1677" y="1788"/>
                  </a:cubicBezTo>
                  <a:cubicBezTo>
                    <a:pt x="1593" y="1788"/>
                    <a:pt x="1509" y="1756"/>
                    <a:pt x="1444" y="1692"/>
                  </a:cubicBezTo>
                  <a:cubicBezTo>
                    <a:pt x="1316" y="1563"/>
                    <a:pt x="1316" y="1355"/>
                    <a:pt x="1444" y="1226"/>
                  </a:cubicBezTo>
                  <a:cubicBezTo>
                    <a:pt x="1509" y="1162"/>
                    <a:pt x="1593" y="1130"/>
                    <a:pt x="1677" y="1130"/>
                  </a:cubicBezTo>
                  <a:close/>
                  <a:moveTo>
                    <a:pt x="2451" y="1"/>
                  </a:moveTo>
                  <a:cubicBezTo>
                    <a:pt x="2227" y="1"/>
                    <a:pt x="1987" y="8"/>
                    <a:pt x="1736" y="25"/>
                  </a:cubicBezTo>
                  <a:cubicBezTo>
                    <a:pt x="1122" y="67"/>
                    <a:pt x="552" y="163"/>
                    <a:pt x="35" y="312"/>
                  </a:cubicBezTo>
                  <a:cubicBezTo>
                    <a:pt x="0" y="1347"/>
                    <a:pt x="377" y="2394"/>
                    <a:pt x="1165" y="3181"/>
                  </a:cubicBezTo>
                  <a:cubicBezTo>
                    <a:pt x="1919" y="3936"/>
                    <a:pt x="2911" y="4313"/>
                    <a:pt x="3902" y="4313"/>
                  </a:cubicBezTo>
                  <a:cubicBezTo>
                    <a:pt x="3946" y="4313"/>
                    <a:pt x="3990" y="4312"/>
                    <a:pt x="4034" y="4311"/>
                  </a:cubicBezTo>
                  <a:cubicBezTo>
                    <a:pt x="4184" y="3794"/>
                    <a:pt x="4280" y="3224"/>
                    <a:pt x="4322" y="2610"/>
                  </a:cubicBezTo>
                  <a:cubicBezTo>
                    <a:pt x="4405" y="1386"/>
                    <a:pt x="4244" y="419"/>
                    <a:pt x="4237" y="378"/>
                  </a:cubicBezTo>
                  <a:cubicBezTo>
                    <a:pt x="4213" y="241"/>
                    <a:pt x="4106" y="133"/>
                    <a:pt x="3967" y="109"/>
                  </a:cubicBezTo>
                  <a:cubicBezTo>
                    <a:pt x="3935" y="104"/>
                    <a:pt x="3318" y="1"/>
                    <a:pt x="2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34"/>
          <p:cNvGrpSpPr/>
          <p:nvPr/>
        </p:nvGrpSpPr>
        <p:grpSpPr>
          <a:xfrm>
            <a:off x="1315329" y="1707696"/>
            <a:ext cx="303902" cy="331792"/>
            <a:chOff x="4018383" y="1951673"/>
            <a:chExt cx="400714" cy="400714"/>
          </a:xfrm>
        </p:grpSpPr>
        <p:sp>
          <p:nvSpPr>
            <p:cNvPr id="410" name="Google Shape;410;p34"/>
            <p:cNvSpPr/>
            <p:nvPr/>
          </p:nvSpPr>
          <p:spPr>
            <a:xfrm>
              <a:off x="4249998" y="2006445"/>
              <a:ext cx="31365" cy="31329"/>
            </a:xfrm>
            <a:custGeom>
              <a:rect b="b" l="l" r="r" t="t"/>
              <a:pathLst>
                <a:path extrusionOk="0" h="878" w="879">
                  <a:moveTo>
                    <a:pt x="440" y="0"/>
                  </a:moveTo>
                  <a:cubicBezTo>
                    <a:pt x="197" y="0"/>
                    <a:pt x="1" y="197"/>
                    <a:pt x="1" y="438"/>
                  </a:cubicBezTo>
                  <a:cubicBezTo>
                    <a:pt x="1" y="681"/>
                    <a:pt x="197" y="878"/>
                    <a:pt x="440" y="878"/>
                  </a:cubicBezTo>
                  <a:cubicBezTo>
                    <a:pt x="682" y="878"/>
                    <a:pt x="878" y="681"/>
                    <a:pt x="878" y="438"/>
                  </a:cubicBezTo>
                  <a:cubicBezTo>
                    <a:pt x="878" y="197"/>
                    <a:pt x="682" y="0"/>
                    <a:pt x="4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4138525" y="2061218"/>
              <a:ext cx="66476" cy="23515"/>
            </a:xfrm>
            <a:custGeom>
              <a:rect b="b" l="l" r="r" t="t"/>
              <a:pathLst>
                <a:path extrusionOk="0" h="659" w="1863">
                  <a:moveTo>
                    <a:pt x="932" y="0"/>
                  </a:moveTo>
                  <a:cubicBezTo>
                    <a:pt x="503" y="0"/>
                    <a:pt x="137" y="275"/>
                    <a:pt x="1" y="658"/>
                  </a:cubicBezTo>
                  <a:lnTo>
                    <a:pt x="1862" y="658"/>
                  </a:lnTo>
                  <a:cubicBezTo>
                    <a:pt x="1727" y="275"/>
                    <a:pt x="1361" y="0"/>
                    <a:pt x="9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4232478" y="2061218"/>
              <a:ext cx="66441" cy="23515"/>
            </a:xfrm>
            <a:custGeom>
              <a:rect b="b" l="l" r="r" t="t"/>
              <a:pathLst>
                <a:path extrusionOk="0" h="659" w="1862">
                  <a:moveTo>
                    <a:pt x="931" y="0"/>
                  </a:moveTo>
                  <a:cubicBezTo>
                    <a:pt x="501" y="0"/>
                    <a:pt x="136" y="275"/>
                    <a:pt x="0" y="658"/>
                  </a:cubicBezTo>
                  <a:lnTo>
                    <a:pt x="1862" y="658"/>
                  </a:lnTo>
                  <a:cubicBezTo>
                    <a:pt x="1726" y="275"/>
                    <a:pt x="1360" y="0"/>
                    <a:pt x="9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4156117" y="2006445"/>
              <a:ext cx="31329" cy="31329"/>
            </a:xfrm>
            <a:custGeom>
              <a:rect b="b" l="l" r="r" t="t"/>
              <a:pathLst>
                <a:path extrusionOk="0" h="878" w="878">
                  <a:moveTo>
                    <a:pt x="439" y="0"/>
                  </a:moveTo>
                  <a:cubicBezTo>
                    <a:pt x="197" y="0"/>
                    <a:pt x="0" y="197"/>
                    <a:pt x="0" y="438"/>
                  </a:cubicBezTo>
                  <a:cubicBezTo>
                    <a:pt x="0" y="681"/>
                    <a:pt x="197" y="878"/>
                    <a:pt x="439" y="878"/>
                  </a:cubicBezTo>
                  <a:cubicBezTo>
                    <a:pt x="681" y="878"/>
                    <a:pt x="878" y="681"/>
                    <a:pt x="878" y="438"/>
                  </a:cubicBezTo>
                  <a:cubicBezTo>
                    <a:pt x="878" y="197"/>
                    <a:pt x="681" y="0"/>
                    <a:pt x="4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4058276" y="1951673"/>
              <a:ext cx="320893" cy="226976"/>
            </a:xfrm>
            <a:custGeom>
              <a:rect b="b" l="l" r="r" t="t"/>
              <a:pathLst>
                <a:path extrusionOk="0" h="6361" w="8993">
                  <a:moveTo>
                    <a:pt x="5813" y="877"/>
                  </a:moveTo>
                  <a:cubicBezTo>
                    <a:pt x="6417" y="877"/>
                    <a:pt x="6910" y="1369"/>
                    <a:pt x="6910" y="1973"/>
                  </a:cubicBezTo>
                  <a:cubicBezTo>
                    <a:pt x="6910" y="2231"/>
                    <a:pt x="6821" y="2468"/>
                    <a:pt x="6671" y="2655"/>
                  </a:cubicBezTo>
                  <a:cubicBezTo>
                    <a:pt x="7143" y="2944"/>
                    <a:pt x="7458" y="3465"/>
                    <a:pt x="7458" y="4058"/>
                  </a:cubicBezTo>
                  <a:cubicBezTo>
                    <a:pt x="7458" y="4239"/>
                    <a:pt x="7310" y="4387"/>
                    <a:pt x="7129" y="4387"/>
                  </a:cubicBezTo>
                  <a:lnTo>
                    <a:pt x="1865" y="4387"/>
                  </a:lnTo>
                  <a:cubicBezTo>
                    <a:pt x="1683" y="4387"/>
                    <a:pt x="1536" y="4239"/>
                    <a:pt x="1536" y="4058"/>
                  </a:cubicBezTo>
                  <a:cubicBezTo>
                    <a:pt x="1536" y="3465"/>
                    <a:pt x="1851" y="2944"/>
                    <a:pt x="2322" y="2655"/>
                  </a:cubicBezTo>
                  <a:cubicBezTo>
                    <a:pt x="2173" y="2468"/>
                    <a:pt x="2084" y="2231"/>
                    <a:pt x="2084" y="1973"/>
                  </a:cubicBezTo>
                  <a:cubicBezTo>
                    <a:pt x="2084" y="1369"/>
                    <a:pt x="2576" y="877"/>
                    <a:pt x="3181" y="877"/>
                  </a:cubicBezTo>
                  <a:cubicBezTo>
                    <a:pt x="3786" y="877"/>
                    <a:pt x="4277" y="1369"/>
                    <a:pt x="4277" y="1973"/>
                  </a:cubicBezTo>
                  <a:cubicBezTo>
                    <a:pt x="4277" y="2231"/>
                    <a:pt x="4188" y="2468"/>
                    <a:pt x="4040" y="2655"/>
                  </a:cubicBezTo>
                  <a:cubicBezTo>
                    <a:pt x="4217" y="2764"/>
                    <a:pt x="4372" y="2906"/>
                    <a:pt x="4497" y="3072"/>
                  </a:cubicBezTo>
                  <a:cubicBezTo>
                    <a:pt x="4621" y="2906"/>
                    <a:pt x="4777" y="2764"/>
                    <a:pt x="4954" y="2655"/>
                  </a:cubicBezTo>
                  <a:cubicBezTo>
                    <a:pt x="4805" y="2468"/>
                    <a:pt x="4716" y="2231"/>
                    <a:pt x="4716" y="1973"/>
                  </a:cubicBezTo>
                  <a:cubicBezTo>
                    <a:pt x="4716" y="1369"/>
                    <a:pt x="5208" y="877"/>
                    <a:pt x="5813" y="877"/>
                  </a:cubicBezTo>
                  <a:close/>
                  <a:moveTo>
                    <a:pt x="7348" y="5044"/>
                  </a:moveTo>
                  <a:cubicBezTo>
                    <a:pt x="7530" y="5044"/>
                    <a:pt x="7677" y="5192"/>
                    <a:pt x="7677" y="5373"/>
                  </a:cubicBezTo>
                  <a:cubicBezTo>
                    <a:pt x="7677" y="5555"/>
                    <a:pt x="7530" y="5703"/>
                    <a:pt x="7348" y="5703"/>
                  </a:cubicBezTo>
                  <a:lnTo>
                    <a:pt x="5374" y="5703"/>
                  </a:lnTo>
                  <a:cubicBezTo>
                    <a:pt x="5192" y="5703"/>
                    <a:pt x="5046" y="5555"/>
                    <a:pt x="5046" y="5373"/>
                  </a:cubicBezTo>
                  <a:cubicBezTo>
                    <a:pt x="5046" y="5192"/>
                    <a:pt x="5192" y="5044"/>
                    <a:pt x="5374" y="5044"/>
                  </a:cubicBezTo>
                  <a:close/>
                  <a:moveTo>
                    <a:pt x="330" y="0"/>
                  </a:moveTo>
                  <a:cubicBezTo>
                    <a:pt x="147" y="0"/>
                    <a:pt x="1" y="147"/>
                    <a:pt x="1" y="328"/>
                  </a:cubicBezTo>
                  <a:lnTo>
                    <a:pt x="1" y="5044"/>
                  </a:lnTo>
                  <a:lnTo>
                    <a:pt x="2523" y="5044"/>
                  </a:lnTo>
                  <a:cubicBezTo>
                    <a:pt x="2633" y="5044"/>
                    <a:pt x="2735" y="5099"/>
                    <a:pt x="2796" y="5191"/>
                  </a:cubicBezTo>
                  <a:lnTo>
                    <a:pt x="3576" y="6361"/>
                  </a:lnTo>
                  <a:lnTo>
                    <a:pt x="8993" y="6361"/>
                  </a:lnTo>
                  <a:lnTo>
                    <a:pt x="8993" y="328"/>
                  </a:lnTo>
                  <a:cubicBezTo>
                    <a:pt x="8993" y="147"/>
                    <a:pt x="8846" y="0"/>
                    <a:pt x="86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4018383" y="2155134"/>
              <a:ext cx="400714" cy="197253"/>
            </a:xfrm>
            <a:custGeom>
              <a:rect b="b" l="l" r="r" t="t"/>
              <a:pathLst>
                <a:path extrusionOk="0" h="5528" w="11230">
                  <a:moveTo>
                    <a:pt x="5615" y="2523"/>
                  </a:moveTo>
                  <a:cubicBezTo>
                    <a:pt x="5797" y="2523"/>
                    <a:pt x="5944" y="2670"/>
                    <a:pt x="5944" y="2852"/>
                  </a:cubicBezTo>
                  <a:lnTo>
                    <a:pt x="5944" y="3202"/>
                  </a:lnTo>
                  <a:lnTo>
                    <a:pt x="6295" y="3202"/>
                  </a:lnTo>
                  <a:cubicBezTo>
                    <a:pt x="6476" y="3202"/>
                    <a:pt x="6624" y="3350"/>
                    <a:pt x="6624" y="3532"/>
                  </a:cubicBezTo>
                  <a:cubicBezTo>
                    <a:pt x="6624" y="3713"/>
                    <a:pt x="6476" y="3861"/>
                    <a:pt x="6295" y="3861"/>
                  </a:cubicBezTo>
                  <a:lnTo>
                    <a:pt x="5944" y="3861"/>
                  </a:lnTo>
                  <a:lnTo>
                    <a:pt x="5944" y="4212"/>
                  </a:lnTo>
                  <a:cubicBezTo>
                    <a:pt x="5944" y="4393"/>
                    <a:pt x="5797" y="4541"/>
                    <a:pt x="5615" y="4541"/>
                  </a:cubicBezTo>
                  <a:cubicBezTo>
                    <a:pt x="5433" y="4541"/>
                    <a:pt x="5286" y="4393"/>
                    <a:pt x="5286" y="4212"/>
                  </a:cubicBezTo>
                  <a:lnTo>
                    <a:pt x="5286" y="3861"/>
                  </a:lnTo>
                  <a:lnTo>
                    <a:pt x="4935" y="3861"/>
                  </a:lnTo>
                  <a:cubicBezTo>
                    <a:pt x="4753" y="3861"/>
                    <a:pt x="4606" y="3713"/>
                    <a:pt x="4606" y="3532"/>
                  </a:cubicBezTo>
                  <a:cubicBezTo>
                    <a:pt x="4606" y="3350"/>
                    <a:pt x="4753" y="3202"/>
                    <a:pt x="4935" y="3202"/>
                  </a:cubicBezTo>
                  <a:lnTo>
                    <a:pt x="5286" y="3202"/>
                  </a:lnTo>
                  <a:lnTo>
                    <a:pt x="5286" y="2852"/>
                  </a:lnTo>
                  <a:cubicBezTo>
                    <a:pt x="5286" y="2670"/>
                    <a:pt x="5433" y="2523"/>
                    <a:pt x="5615" y="2523"/>
                  </a:cubicBezTo>
                  <a:close/>
                  <a:moveTo>
                    <a:pt x="329" y="1"/>
                  </a:moveTo>
                  <a:cubicBezTo>
                    <a:pt x="147" y="1"/>
                    <a:pt x="0" y="148"/>
                    <a:pt x="0" y="330"/>
                  </a:cubicBezTo>
                  <a:lnTo>
                    <a:pt x="0" y="5198"/>
                  </a:lnTo>
                  <a:cubicBezTo>
                    <a:pt x="0" y="5381"/>
                    <a:pt x="147" y="5528"/>
                    <a:pt x="329" y="5528"/>
                  </a:cubicBezTo>
                  <a:lnTo>
                    <a:pt x="10901" y="5528"/>
                  </a:lnTo>
                  <a:cubicBezTo>
                    <a:pt x="11083" y="5528"/>
                    <a:pt x="11229" y="5381"/>
                    <a:pt x="11229" y="5198"/>
                  </a:cubicBezTo>
                  <a:lnTo>
                    <a:pt x="11229" y="1646"/>
                  </a:lnTo>
                  <a:cubicBezTo>
                    <a:pt x="11229" y="1464"/>
                    <a:pt x="11083" y="1316"/>
                    <a:pt x="10901" y="1316"/>
                  </a:cubicBezTo>
                  <a:lnTo>
                    <a:pt x="4519" y="1316"/>
                  </a:lnTo>
                  <a:cubicBezTo>
                    <a:pt x="4409" y="1316"/>
                    <a:pt x="4306" y="1261"/>
                    <a:pt x="4244" y="1170"/>
                  </a:cubicBezTo>
                  <a:lnTo>
                    <a:pt x="34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34"/>
          <p:cNvSpPr txBox="1"/>
          <p:nvPr>
            <p:ph idx="6" type="subTitle"/>
          </p:nvPr>
        </p:nvSpPr>
        <p:spPr>
          <a:xfrm>
            <a:off x="7029530" y="3229208"/>
            <a:ext cx="1795800" cy="37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Marc</a:t>
            </a:r>
            <a:endParaRPr/>
          </a:p>
        </p:txBody>
      </p:sp>
      <p:sp>
        <p:nvSpPr>
          <p:cNvPr id="418" name="Google Shape;418;p34"/>
          <p:cNvSpPr txBox="1"/>
          <p:nvPr>
            <p:ph idx="4" type="subTitle"/>
          </p:nvPr>
        </p:nvSpPr>
        <p:spPr>
          <a:xfrm>
            <a:off x="7029525" y="3456007"/>
            <a:ext cx="1795800" cy="14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Développeur fullstack spécialisation machine learning</a:t>
            </a:r>
            <a:endParaRPr/>
          </a:p>
        </p:txBody>
      </p:sp>
      <p:pic>
        <p:nvPicPr>
          <p:cNvPr id="419" name="Google Shape;419;p34"/>
          <p:cNvPicPr preferRelativeResize="0"/>
          <p:nvPr/>
        </p:nvPicPr>
        <p:blipFill rotWithShape="1">
          <a:blip r:embed="rId3">
            <a:alphaModFix/>
          </a:blip>
          <a:srcRect b="17908" l="9629" r="6265" t="11669"/>
          <a:stretch/>
        </p:blipFill>
        <p:spPr>
          <a:xfrm>
            <a:off x="843675" y="1516425"/>
            <a:ext cx="1298700" cy="1366800"/>
          </a:xfrm>
          <a:prstGeom prst="ellipse">
            <a:avLst/>
          </a:prstGeom>
          <a:noFill/>
          <a:ln>
            <a:noFill/>
          </a:ln>
        </p:spPr>
      </p:pic>
      <p:pic>
        <p:nvPicPr>
          <p:cNvPr id="420" name="Google Shape;420;p34"/>
          <p:cNvPicPr preferRelativeResize="0"/>
          <p:nvPr/>
        </p:nvPicPr>
        <p:blipFill>
          <a:blip r:embed="rId4">
            <a:alphaModFix/>
          </a:blip>
          <a:stretch>
            <a:fillRect/>
          </a:stretch>
        </p:blipFill>
        <p:spPr>
          <a:xfrm>
            <a:off x="5072391" y="1516262"/>
            <a:ext cx="1298810" cy="1366800"/>
          </a:xfrm>
          <a:prstGeom prst="rect">
            <a:avLst/>
          </a:prstGeom>
          <a:noFill/>
          <a:ln>
            <a:noFill/>
          </a:ln>
        </p:spPr>
      </p:pic>
      <p:pic>
        <p:nvPicPr>
          <p:cNvPr id="421" name="Google Shape;421;p34"/>
          <p:cNvPicPr preferRelativeResize="0"/>
          <p:nvPr/>
        </p:nvPicPr>
        <p:blipFill>
          <a:blip r:embed="rId5">
            <a:alphaModFix/>
          </a:blip>
          <a:stretch>
            <a:fillRect/>
          </a:stretch>
        </p:blipFill>
        <p:spPr>
          <a:xfrm>
            <a:off x="6960788" y="1225563"/>
            <a:ext cx="1795800" cy="1795800"/>
          </a:xfrm>
          <a:prstGeom prst="rect">
            <a:avLst/>
          </a:prstGeom>
          <a:noFill/>
          <a:ln>
            <a:noFill/>
          </a:ln>
        </p:spPr>
      </p:pic>
      <p:pic>
        <p:nvPicPr>
          <p:cNvPr id="422" name="Google Shape;422;p34"/>
          <p:cNvPicPr preferRelativeResize="0"/>
          <p:nvPr/>
        </p:nvPicPr>
        <p:blipFill>
          <a:blip r:embed="rId6">
            <a:alphaModFix/>
          </a:blip>
          <a:stretch>
            <a:fillRect/>
          </a:stretch>
        </p:blipFill>
        <p:spPr>
          <a:xfrm>
            <a:off x="2943075" y="1449525"/>
            <a:ext cx="1353450" cy="1502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Répartition du temps de travail</a:t>
            </a:r>
            <a:endParaRPr/>
          </a:p>
        </p:txBody>
      </p:sp>
      <p:cxnSp>
        <p:nvCxnSpPr>
          <p:cNvPr id="820" name="Google Shape;820;p70"/>
          <p:cNvCxnSpPr>
            <a:stCxn id="821" idx="3"/>
            <a:endCxn id="822" idx="1"/>
          </p:cNvCxnSpPr>
          <p:nvPr/>
        </p:nvCxnSpPr>
        <p:spPr>
          <a:xfrm flipH="1" rot="10800000">
            <a:off x="4846800" y="3481000"/>
            <a:ext cx="1688700" cy="380400"/>
          </a:xfrm>
          <a:prstGeom prst="bentConnector3">
            <a:avLst>
              <a:gd fmla="val 58140" name="adj1"/>
            </a:avLst>
          </a:prstGeom>
          <a:noFill/>
          <a:ln cap="flat" cmpd="sng" w="9525">
            <a:solidFill>
              <a:schemeClr val="accent3"/>
            </a:solidFill>
            <a:prstDash val="solid"/>
            <a:round/>
            <a:headEnd len="med" w="med" type="none"/>
            <a:tailEnd len="med" w="med" type="none"/>
          </a:ln>
        </p:spPr>
      </p:cxnSp>
      <p:sp>
        <p:nvSpPr>
          <p:cNvPr id="823" name="Google Shape;823;p70"/>
          <p:cNvSpPr/>
          <p:nvPr/>
        </p:nvSpPr>
        <p:spPr>
          <a:xfrm rot="2699062">
            <a:off x="4192618" y="1800693"/>
            <a:ext cx="777464" cy="777464"/>
          </a:xfrm>
          <a:prstGeom prst="roundRect">
            <a:avLst>
              <a:gd fmla="val 0" name="adj"/>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0"/>
          <p:cNvSpPr/>
          <p:nvPr/>
        </p:nvSpPr>
        <p:spPr>
          <a:xfrm rot="2699062">
            <a:off x="4183118" y="3197868"/>
            <a:ext cx="777464" cy="777464"/>
          </a:xfrm>
          <a:prstGeom prst="roundRect">
            <a:avLst>
              <a:gd fmla="val 0" name="adj"/>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0"/>
          <p:cNvSpPr/>
          <p:nvPr/>
        </p:nvSpPr>
        <p:spPr>
          <a:xfrm rot="2699062">
            <a:off x="4907218" y="2511643"/>
            <a:ext cx="777464" cy="777464"/>
          </a:xfrm>
          <a:prstGeom prst="roundRect">
            <a:avLst>
              <a:gd fmla="val 0" name="adj"/>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0"/>
          <p:cNvSpPr/>
          <p:nvPr/>
        </p:nvSpPr>
        <p:spPr>
          <a:xfrm rot="2699062">
            <a:off x="3459318" y="2511643"/>
            <a:ext cx="777464" cy="777464"/>
          </a:xfrm>
          <a:prstGeom prst="roundRect">
            <a:avLst>
              <a:gd fmla="val 0" name="adj"/>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txBox="1"/>
          <p:nvPr/>
        </p:nvSpPr>
        <p:spPr>
          <a:xfrm>
            <a:off x="1232900" y="1609925"/>
            <a:ext cx="13755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3"/>
                </a:solidFill>
                <a:latin typeface="Chivo"/>
                <a:ea typeface="Chivo"/>
                <a:cs typeface="Chivo"/>
                <a:sym typeface="Chivo"/>
              </a:rPr>
              <a:t>Louna</a:t>
            </a:r>
            <a:endParaRPr b="1" sz="2100">
              <a:solidFill>
                <a:schemeClr val="accent3"/>
              </a:solidFill>
              <a:latin typeface="Chivo"/>
              <a:ea typeface="Chivo"/>
              <a:cs typeface="Chivo"/>
              <a:sym typeface="Chivo"/>
            </a:endParaRPr>
          </a:p>
        </p:txBody>
      </p:sp>
      <p:sp>
        <p:nvSpPr>
          <p:cNvPr id="827" name="Google Shape;827;p70"/>
          <p:cNvSpPr txBox="1"/>
          <p:nvPr/>
        </p:nvSpPr>
        <p:spPr>
          <a:xfrm>
            <a:off x="1232900" y="1967846"/>
            <a:ext cx="20301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Roboto"/>
                <a:ea typeface="Roboto"/>
                <a:cs typeface="Roboto"/>
                <a:sym typeface="Roboto"/>
              </a:rPr>
              <a:t>Gestion de planning projet, des livrables et développement du B2B, analyse PIA</a:t>
            </a:r>
            <a:endParaRPr sz="1200">
              <a:solidFill>
                <a:schemeClr val="accent3"/>
              </a:solidFill>
              <a:latin typeface="Roboto"/>
              <a:ea typeface="Roboto"/>
              <a:cs typeface="Roboto"/>
              <a:sym typeface="Roboto"/>
            </a:endParaRPr>
          </a:p>
        </p:txBody>
      </p:sp>
      <p:sp>
        <p:nvSpPr>
          <p:cNvPr id="828" name="Google Shape;828;p70"/>
          <p:cNvSpPr txBox="1"/>
          <p:nvPr/>
        </p:nvSpPr>
        <p:spPr>
          <a:xfrm>
            <a:off x="6535602" y="1609925"/>
            <a:ext cx="13755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100">
                <a:solidFill>
                  <a:schemeClr val="accent3"/>
                </a:solidFill>
                <a:latin typeface="Chivo"/>
                <a:ea typeface="Chivo"/>
                <a:cs typeface="Chivo"/>
                <a:sym typeface="Chivo"/>
              </a:rPr>
              <a:t>Marc</a:t>
            </a:r>
            <a:endParaRPr b="1" sz="2100">
              <a:solidFill>
                <a:schemeClr val="accent3"/>
              </a:solidFill>
              <a:latin typeface="Chivo"/>
              <a:ea typeface="Chivo"/>
              <a:cs typeface="Chivo"/>
              <a:sym typeface="Chivo"/>
            </a:endParaRPr>
          </a:p>
        </p:txBody>
      </p:sp>
      <p:sp>
        <p:nvSpPr>
          <p:cNvPr id="829" name="Google Shape;829;p70"/>
          <p:cNvSpPr txBox="1"/>
          <p:nvPr/>
        </p:nvSpPr>
        <p:spPr>
          <a:xfrm>
            <a:off x="5880708" y="1967846"/>
            <a:ext cx="2030400" cy="65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accent3"/>
                </a:solidFill>
                <a:latin typeface="Roboto"/>
                <a:ea typeface="Roboto"/>
                <a:cs typeface="Roboto"/>
                <a:sym typeface="Roboto"/>
              </a:rPr>
              <a:t>Conception de l’application, développement du modèle IA, renfort sur le B2C</a:t>
            </a:r>
            <a:endParaRPr sz="1200">
              <a:solidFill>
                <a:schemeClr val="accent3"/>
              </a:solidFill>
              <a:latin typeface="Roboto"/>
              <a:ea typeface="Roboto"/>
              <a:cs typeface="Roboto"/>
              <a:sym typeface="Roboto"/>
            </a:endParaRPr>
          </a:p>
        </p:txBody>
      </p:sp>
      <p:sp>
        <p:nvSpPr>
          <p:cNvPr id="830" name="Google Shape;830;p70"/>
          <p:cNvSpPr txBox="1"/>
          <p:nvPr/>
        </p:nvSpPr>
        <p:spPr>
          <a:xfrm>
            <a:off x="1232900" y="3271925"/>
            <a:ext cx="13755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3"/>
                </a:solidFill>
                <a:latin typeface="Chivo"/>
                <a:ea typeface="Chivo"/>
                <a:cs typeface="Chivo"/>
                <a:sym typeface="Chivo"/>
              </a:rPr>
              <a:t>Rokaya</a:t>
            </a:r>
            <a:endParaRPr b="1" sz="2100">
              <a:solidFill>
                <a:schemeClr val="accent3"/>
              </a:solidFill>
              <a:latin typeface="Chivo"/>
              <a:ea typeface="Chivo"/>
              <a:cs typeface="Chivo"/>
              <a:sym typeface="Chivo"/>
            </a:endParaRPr>
          </a:p>
        </p:txBody>
      </p:sp>
      <p:sp>
        <p:nvSpPr>
          <p:cNvPr id="831" name="Google Shape;831;p70"/>
          <p:cNvSpPr txBox="1"/>
          <p:nvPr/>
        </p:nvSpPr>
        <p:spPr>
          <a:xfrm>
            <a:off x="1232900" y="3629846"/>
            <a:ext cx="20301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Roboto"/>
                <a:ea typeface="Roboto"/>
                <a:cs typeface="Roboto"/>
                <a:sym typeface="Roboto"/>
              </a:rPr>
              <a:t>Conception de l’application, analyse du besoin, des normes et de la concurrence, communication avec les partenaires</a:t>
            </a:r>
            <a:endParaRPr sz="1200">
              <a:solidFill>
                <a:schemeClr val="accent3"/>
              </a:solidFill>
              <a:latin typeface="Roboto"/>
              <a:ea typeface="Roboto"/>
              <a:cs typeface="Roboto"/>
              <a:sym typeface="Roboto"/>
            </a:endParaRPr>
          </a:p>
        </p:txBody>
      </p:sp>
      <p:sp>
        <p:nvSpPr>
          <p:cNvPr id="822" name="Google Shape;822;p70"/>
          <p:cNvSpPr txBox="1"/>
          <p:nvPr/>
        </p:nvSpPr>
        <p:spPr>
          <a:xfrm>
            <a:off x="6535602" y="3271925"/>
            <a:ext cx="13755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100">
                <a:solidFill>
                  <a:schemeClr val="accent3"/>
                </a:solidFill>
                <a:latin typeface="Chivo"/>
                <a:ea typeface="Chivo"/>
                <a:cs typeface="Chivo"/>
                <a:sym typeface="Chivo"/>
              </a:rPr>
              <a:t>Noémie</a:t>
            </a:r>
            <a:endParaRPr b="1" sz="2100">
              <a:solidFill>
                <a:schemeClr val="accent3"/>
              </a:solidFill>
              <a:latin typeface="Chivo"/>
              <a:ea typeface="Chivo"/>
              <a:cs typeface="Chivo"/>
              <a:sym typeface="Chivo"/>
            </a:endParaRPr>
          </a:p>
        </p:txBody>
      </p:sp>
      <p:sp>
        <p:nvSpPr>
          <p:cNvPr id="832" name="Google Shape;832;p70"/>
          <p:cNvSpPr txBox="1"/>
          <p:nvPr/>
        </p:nvSpPr>
        <p:spPr>
          <a:xfrm>
            <a:off x="5880708" y="3629846"/>
            <a:ext cx="2030400" cy="65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accent3"/>
                </a:solidFill>
                <a:latin typeface="Roboto"/>
                <a:ea typeface="Roboto"/>
                <a:cs typeface="Roboto"/>
                <a:sym typeface="Roboto"/>
              </a:rPr>
              <a:t>Analyse du marché, conception de l’application et développement du B2C</a:t>
            </a:r>
            <a:endParaRPr sz="1200">
              <a:solidFill>
                <a:schemeClr val="accent3"/>
              </a:solidFill>
              <a:latin typeface="Roboto"/>
              <a:ea typeface="Roboto"/>
              <a:cs typeface="Roboto"/>
              <a:sym typeface="Roboto"/>
            </a:endParaRPr>
          </a:p>
        </p:txBody>
      </p:sp>
      <p:cxnSp>
        <p:nvCxnSpPr>
          <p:cNvPr id="833" name="Google Shape;833;p70"/>
          <p:cNvCxnSpPr>
            <a:stCxn id="823" idx="1"/>
            <a:endCxn id="826" idx="3"/>
          </p:cNvCxnSpPr>
          <p:nvPr/>
        </p:nvCxnSpPr>
        <p:spPr>
          <a:xfrm rot="10800000">
            <a:off x="2608400" y="1818925"/>
            <a:ext cx="1698000" cy="95700"/>
          </a:xfrm>
          <a:prstGeom prst="bentConnector3">
            <a:avLst>
              <a:gd fmla="val 58092" name="adj1"/>
            </a:avLst>
          </a:prstGeom>
          <a:noFill/>
          <a:ln cap="flat" cmpd="sng" w="9525">
            <a:solidFill>
              <a:schemeClr val="accent3"/>
            </a:solidFill>
            <a:prstDash val="solid"/>
            <a:round/>
            <a:headEnd len="med" w="med" type="none"/>
            <a:tailEnd len="med" w="med" type="none"/>
          </a:ln>
        </p:spPr>
      </p:cxnSp>
      <p:cxnSp>
        <p:nvCxnSpPr>
          <p:cNvPr id="834" name="Google Shape;834;p70"/>
          <p:cNvCxnSpPr>
            <a:stCxn id="824" idx="0"/>
            <a:endCxn id="828" idx="1"/>
          </p:cNvCxnSpPr>
          <p:nvPr/>
        </p:nvCxnSpPr>
        <p:spPr>
          <a:xfrm rot="-5400000">
            <a:off x="5649800" y="1739675"/>
            <a:ext cx="806700" cy="964800"/>
          </a:xfrm>
          <a:prstGeom prst="bentConnector2">
            <a:avLst/>
          </a:prstGeom>
          <a:noFill/>
          <a:ln cap="flat" cmpd="sng" w="9525">
            <a:solidFill>
              <a:schemeClr val="accent3"/>
            </a:solidFill>
            <a:prstDash val="solid"/>
            <a:round/>
            <a:headEnd len="med" w="med" type="none"/>
            <a:tailEnd len="med" w="med" type="none"/>
          </a:ln>
        </p:spPr>
      </p:cxnSp>
      <p:cxnSp>
        <p:nvCxnSpPr>
          <p:cNvPr id="835" name="Google Shape;835;p70"/>
          <p:cNvCxnSpPr>
            <a:stCxn id="825" idx="2"/>
            <a:endCxn id="830" idx="3"/>
          </p:cNvCxnSpPr>
          <p:nvPr/>
        </p:nvCxnSpPr>
        <p:spPr>
          <a:xfrm rot="5400000">
            <a:off x="2938000" y="2845775"/>
            <a:ext cx="305700" cy="964800"/>
          </a:xfrm>
          <a:prstGeom prst="bentConnector2">
            <a:avLst/>
          </a:prstGeom>
          <a:noFill/>
          <a:ln cap="flat" cmpd="sng" w="9525">
            <a:solidFill>
              <a:schemeClr val="accent3"/>
            </a:solidFill>
            <a:prstDash val="solid"/>
            <a:round/>
            <a:headEnd len="med" w="med" type="none"/>
            <a:tailEnd len="med" w="med" type="none"/>
          </a:ln>
        </p:spPr>
      </p:cxnSp>
      <p:sp>
        <p:nvSpPr>
          <p:cNvPr id="836" name="Google Shape;836;p70"/>
          <p:cNvSpPr/>
          <p:nvPr/>
        </p:nvSpPr>
        <p:spPr>
          <a:xfrm rot="7504180">
            <a:off x="-526722" y="-561544"/>
            <a:ext cx="1789359" cy="1517185"/>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accent2"/>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0"/>
          <p:cNvSpPr/>
          <p:nvPr/>
        </p:nvSpPr>
        <p:spPr>
          <a:xfrm rot="1799856">
            <a:off x="8135103" y="3366015"/>
            <a:ext cx="1321536" cy="2484951"/>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accent1"/>
              </a:gs>
              <a:gs pos="50000">
                <a:schemeClr val="accent2"/>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0"/>
          <p:cNvSpPr/>
          <p:nvPr/>
        </p:nvSpPr>
        <p:spPr>
          <a:xfrm>
            <a:off x="142826" y="4279701"/>
            <a:ext cx="775631" cy="657579"/>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0"/>
          <p:cNvSpPr/>
          <p:nvPr/>
        </p:nvSpPr>
        <p:spPr>
          <a:xfrm rot="8100000">
            <a:off x="8100937" y="-171642"/>
            <a:ext cx="655921" cy="1233332"/>
          </a:xfrm>
          <a:custGeom>
            <a:rect b="b" l="l" r="r" t="t"/>
            <a:pathLst>
              <a:path extrusionOk="0" h="48023" w="25540">
                <a:moveTo>
                  <a:pt x="11812" y="0"/>
                </a:moveTo>
                <a:cubicBezTo>
                  <a:pt x="11499" y="0"/>
                  <a:pt x="11186" y="21"/>
                  <a:pt x="10876" y="63"/>
                </a:cubicBezTo>
                <a:cubicBezTo>
                  <a:pt x="8380" y="371"/>
                  <a:pt x="6132" y="1942"/>
                  <a:pt x="4745" y="4037"/>
                </a:cubicBezTo>
                <a:cubicBezTo>
                  <a:pt x="3729" y="5577"/>
                  <a:pt x="3174" y="7364"/>
                  <a:pt x="2989" y="9182"/>
                </a:cubicBezTo>
                <a:cubicBezTo>
                  <a:pt x="2897" y="9921"/>
                  <a:pt x="3174" y="10753"/>
                  <a:pt x="3051" y="11462"/>
                </a:cubicBezTo>
                <a:cubicBezTo>
                  <a:pt x="2958" y="12324"/>
                  <a:pt x="2219" y="13033"/>
                  <a:pt x="1757" y="13741"/>
                </a:cubicBezTo>
                <a:cubicBezTo>
                  <a:pt x="1" y="16483"/>
                  <a:pt x="586" y="20088"/>
                  <a:pt x="1757" y="23107"/>
                </a:cubicBezTo>
                <a:cubicBezTo>
                  <a:pt x="2958" y="26126"/>
                  <a:pt x="4684" y="28960"/>
                  <a:pt x="5207" y="32164"/>
                </a:cubicBezTo>
                <a:cubicBezTo>
                  <a:pt x="5546" y="34290"/>
                  <a:pt x="5300" y="36477"/>
                  <a:pt x="5300" y="38633"/>
                </a:cubicBezTo>
                <a:cubicBezTo>
                  <a:pt x="5331" y="40790"/>
                  <a:pt x="5669" y="43070"/>
                  <a:pt x="6963" y="44795"/>
                </a:cubicBezTo>
                <a:cubicBezTo>
                  <a:pt x="8534" y="46890"/>
                  <a:pt x="11245" y="47814"/>
                  <a:pt x="13864" y="47999"/>
                </a:cubicBezTo>
                <a:cubicBezTo>
                  <a:pt x="14113" y="48014"/>
                  <a:pt x="14363" y="48023"/>
                  <a:pt x="14613" y="48023"/>
                </a:cubicBezTo>
                <a:cubicBezTo>
                  <a:pt x="15854" y="48023"/>
                  <a:pt x="17101" y="47813"/>
                  <a:pt x="18177" y="47198"/>
                </a:cubicBezTo>
                <a:cubicBezTo>
                  <a:pt x="19563" y="46397"/>
                  <a:pt x="20518" y="44887"/>
                  <a:pt x="20580" y="43285"/>
                </a:cubicBezTo>
                <a:cubicBezTo>
                  <a:pt x="20611" y="41683"/>
                  <a:pt x="19748" y="40051"/>
                  <a:pt x="18362" y="39280"/>
                </a:cubicBezTo>
                <a:cubicBezTo>
                  <a:pt x="17037" y="38510"/>
                  <a:pt x="15189" y="38325"/>
                  <a:pt x="14603" y="36908"/>
                </a:cubicBezTo>
                <a:cubicBezTo>
                  <a:pt x="14141" y="35768"/>
                  <a:pt x="14912" y="34413"/>
                  <a:pt x="15959" y="33735"/>
                </a:cubicBezTo>
                <a:cubicBezTo>
                  <a:pt x="17006" y="33027"/>
                  <a:pt x="18300" y="32811"/>
                  <a:pt x="19471" y="32318"/>
                </a:cubicBezTo>
                <a:cubicBezTo>
                  <a:pt x="22552" y="31086"/>
                  <a:pt x="24862" y="28159"/>
                  <a:pt x="25355" y="24863"/>
                </a:cubicBezTo>
                <a:cubicBezTo>
                  <a:pt x="25540" y="23538"/>
                  <a:pt x="25478" y="21998"/>
                  <a:pt x="24924" y="20796"/>
                </a:cubicBezTo>
                <a:cubicBezTo>
                  <a:pt x="23961" y="18661"/>
                  <a:pt x="22014" y="17749"/>
                  <a:pt x="20207" y="17749"/>
                </a:cubicBezTo>
                <a:cubicBezTo>
                  <a:pt x="18833" y="17749"/>
                  <a:pt x="17540" y="18276"/>
                  <a:pt x="16822" y="19194"/>
                </a:cubicBezTo>
                <a:cubicBezTo>
                  <a:pt x="15897" y="20396"/>
                  <a:pt x="15620" y="22244"/>
                  <a:pt x="14234" y="22860"/>
                </a:cubicBezTo>
                <a:cubicBezTo>
                  <a:pt x="13993" y="22971"/>
                  <a:pt x="13743" y="23022"/>
                  <a:pt x="13494" y="23022"/>
                </a:cubicBezTo>
                <a:cubicBezTo>
                  <a:pt x="12495" y="23022"/>
                  <a:pt x="11504" y="22213"/>
                  <a:pt x="11184" y="21227"/>
                </a:cubicBezTo>
                <a:cubicBezTo>
                  <a:pt x="10783" y="19995"/>
                  <a:pt x="11153" y="18640"/>
                  <a:pt x="11708" y="17469"/>
                </a:cubicBezTo>
                <a:cubicBezTo>
                  <a:pt x="13248" y="14265"/>
                  <a:pt x="16082" y="11800"/>
                  <a:pt x="17623" y="8597"/>
                </a:cubicBezTo>
                <a:cubicBezTo>
                  <a:pt x="18146" y="7487"/>
                  <a:pt x="18547" y="6255"/>
                  <a:pt x="18362" y="5023"/>
                </a:cubicBezTo>
                <a:cubicBezTo>
                  <a:pt x="18269" y="4222"/>
                  <a:pt x="17931" y="3483"/>
                  <a:pt x="17499" y="2836"/>
                </a:cubicBezTo>
                <a:cubicBezTo>
                  <a:pt x="16231" y="1028"/>
                  <a:pt x="14018" y="0"/>
                  <a:pt x="11812" y="0"/>
                </a:cubicBezTo>
                <a:close/>
              </a:path>
            </a:pathLst>
          </a:custGeom>
          <a:gradFill>
            <a:gsLst>
              <a:gs pos="0">
                <a:schemeClr val="dk1"/>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1" name="Google Shape;841;p70"/>
          <p:cNvSpPr txBox="1"/>
          <p:nvPr/>
        </p:nvSpPr>
        <p:spPr>
          <a:xfrm>
            <a:off x="4070575" y="1979775"/>
            <a:ext cx="10509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3"/>
                </a:solidFill>
                <a:latin typeface="Roboto"/>
                <a:ea typeface="Roboto"/>
                <a:cs typeface="Roboto"/>
                <a:sym typeface="Roboto"/>
              </a:rPr>
              <a:t>25%</a:t>
            </a:r>
            <a:endParaRPr b="1" sz="2300">
              <a:solidFill>
                <a:schemeClr val="accent3"/>
              </a:solidFill>
              <a:latin typeface="Roboto"/>
              <a:ea typeface="Roboto"/>
              <a:cs typeface="Roboto"/>
              <a:sym typeface="Roboto"/>
            </a:endParaRPr>
          </a:p>
        </p:txBody>
      </p:sp>
      <p:sp>
        <p:nvSpPr>
          <p:cNvPr id="842" name="Google Shape;842;p70"/>
          <p:cNvSpPr txBox="1"/>
          <p:nvPr/>
        </p:nvSpPr>
        <p:spPr>
          <a:xfrm>
            <a:off x="3322600" y="2678713"/>
            <a:ext cx="10509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3"/>
                </a:solidFill>
                <a:latin typeface="Roboto"/>
                <a:ea typeface="Roboto"/>
                <a:cs typeface="Roboto"/>
                <a:sym typeface="Roboto"/>
              </a:rPr>
              <a:t>22,5</a:t>
            </a:r>
            <a:r>
              <a:rPr b="1" lang="en" sz="2300">
                <a:solidFill>
                  <a:schemeClr val="accent3"/>
                </a:solidFill>
                <a:latin typeface="Roboto"/>
                <a:ea typeface="Roboto"/>
                <a:cs typeface="Roboto"/>
                <a:sym typeface="Roboto"/>
              </a:rPr>
              <a:t>%</a:t>
            </a:r>
            <a:endParaRPr b="1" sz="2300">
              <a:solidFill>
                <a:schemeClr val="accent3"/>
              </a:solidFill>
              <a:latin typeface="Roboto"/>
              <a:ea typeface="Roboto"/>
              <a:cs typeface="Roboto"/>
              <a:sym typeface="Roboto"/>
            </a:endParaRPr>
          </a:p>
        </p:txBody>
      </p:sp>
      <p:sp>
        <p:nvSpPr>
          <p:cNvPr id="843" name="Google Shape;843;p70"/>
          <p:cNvSpPr txBox="1"/>
          <p:nvPr/>
        </p:nvSpPr>
        <p:spPr>
          <a:xfrm>
            <a:off x="4770500" y="2678713"/>
            <a:ext cx="10509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3"/>
                </a:solidFill>
                <a:latin typeface="Roboto"/>
                <a:ea typeface="Roboto"/>
                <a:cs typeface="Roboto"/>
                <a:sym typeface="Roboto"/>
              </a:rPr>
              <a:t>30</a:t>
            </a:r>
            <a:r>
              <a:rPr b="1" lang="en" sz="2300">
                <a:solidFill>
                  <a:schemeClr val="accent3"/>
                </a:solidFill>
                <a:latin typeface="Roboto"/>
                <a:ea typeface="Roboto"/>
                <a:cs typeface="Roboto"/>
                <a:sym typeface="Roboto"/>
              </a:rPr>
              <a:t>%</a:t>
            </a:r>
            <a:endParaRPr b="1" sz="2300">
              <a:solidFill>
                <a:schemeClr val="accent3"/>
              </a:solidFill>
              <a:latin typeface="Roboto"/>
              <a:ea typeface="Roboto"/>
              <a:cs typeface="Roboto"/>
              <a:sym typeface="Roboto"/>
            </a:endParaRPr>
          </a:p>
        </p:txBody>
      </p:sp>
      <p:sp>
        <p:nvSpPr>
          <p:cNvPr id="844" name="Google Shape;844;p70"/>
          <p:cNvSpPr txBox="1"/>
          <p:nvPr/>
        </p:nvSpPr>
        <p:spPr>
          <a:xfrm>
            <a:off x="4046400" y="3377650"/>
            <a:ext cx="10509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3"/>
                </a:solidFill>
                <a:latin typeface="Roboto"/>
                <a:ea typeface="Roboto"/>
                <a:cs typeface="Roboto"/>
                <a:sym typeface="Roboto"/>
              </a:rPr>
              <a:t>22,5</a:t>
            </a:r>
            <a:r>
              <a:rPr b="1" lang="en" sz="2300">
                <a:solidFill>
                  <a:schemeClr val="accent3"/>
                </a:solidFill>
                <a:latin typeface="Roboto"/>
                <a:ea typeface="Roboto"/>
                <a:cs typeface="Roboto"/>
                <a:sym typeface="Roboto"/>
              </a:rPr>
              <a:t>%</a:t>
            </a:r>
            <a:endParaRPr b="1" sz="2300">
              <a:solidFill>
                <a:schemeClr val="accent3"/>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48" name="Shape 848"/>
        <p:cNvGrpSpPr/>
        <p:nvPr/>
      </p:nvGrpSpPr>
      <p:grpSpPr>
        <a:xfrm>
          <a:off x="0" y="0"/>
          <a:ext cx="0" cy="0"/>
          <a:chOff x="0" y="0"/>
          <a:chExt cx="0" cy="0"/>
        </a:xfrm>
      </p:grpSpPr>
      <p:sp>
        <p:nvSpPr>
          <p:cNvPr id="849" name="Google Shape;849;p71"/>
          <p:cNvSpPr txBox="1"/>
          <p:nvPr>
            <p:ph type="title"/>
          </p:nvPr>
        </p:nvSpPr>
        <p:spPr>
          <a:xfrm>
            <a:off x="1388100" y="1373100"/>
            <a:ext cx="6367800" cy="239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Annexes</a:t>
            </a:r>
            <a:endParaRPr>
              <a:solidFill>
                <a:schemeClr val="dk1"/>
              </a:solidFill>
            </a:endParaRPr>
          </a:p>
        </p:txBody>
      </p:sp>
      <p:sp>
        <p:nvSpPr>
          <p:cNvPr id="850" name="Google Shape;85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Backend FireBase</a:t>
            </a:r>
            <a:endParaRPr/>
          </a:p>
        </p:txBody>
      </p:sp>
      <p:sp>
        <p:nvSpPr>
          <p:cNvPr id="856" name="Google Shape;85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7" name="Google Shape;857;p72"/>
          <p:cNvPicPr preferRelativeResize="0"/>
          <p:nvPr/>
        </p:nvPicPr>
        <p:blipFill rotWithShape="1">
          <a:blip r:embed="rId3">
            <a:alphaModFix/>
          </a:blip>
          <a:srcRect b="27804" l="29744" r="31373" t="47287"/>
          <a:stretch/>
        </p:blipFill>
        <p:spPr>
          <a:xfrm>
            <a:off x="1634013" y="1715225"/>
            <a:ext cx="5875973" cy="21172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Planification organisationnelle</a:t>
            </a:r>
            <a:endParaRPr/>
          </a:p>
        </p:txBody>
      </p:sp>
      <p:graphicFrame>
        <p:nvGraphicFramePr>
          <p:cNvPr id="863" name="Google Shape;863;p73"/>
          <p:cNvGraphicFramePr/>
          <p:nvPr/>
        </p:nvGraphicFramePr>
        <p:xfrm>
          <a:off x="715075" y="1929625"/>
          <a:ext cx="3000000" cy="3000000"/>
        </p:xfrm>
        <a:graphic>
          <a:graphicData uri="http://schemas.openxmlformats.org/drawingml/2006/table">
            <a:tbl>
              <a:tblPr>
                <a:noFill/>
                <a:tableStyleId>{37BC2DF7-EFC2-4FEA-8EBE-46352482776E}</a:tableStyleId>
              </a:tblPr>
              <a:tblGrid>
                <a:gridCol w="1118100"/>
                <a:gridCol w="1100775"/>
                <a:gridCol w="1914675"/>
                <a:gridCol w="1819575"/>
                <a:gridCol w="1888625"/>
              </a:tblGrid>
              <a:tr h="548600">
                <a:tc>
                  <a:txBody>
                    <a:bodyPr/>
                    <a:lstStyle/>
                    <a:p>
                      <a:pPr indent="0" lvl="0" marL="0" rtl="0" algn="ctr">
                        <a:spcBef>
                          <a:spcPts val="0"/>
                        </a:spcBef>
                        <a:spcAft>
                          <a:spcPts val="0"/>
                        </a:spcAft>
                        <a:buNone/>
                      </a:pPr>
                      <a:r>
                        <a:rPr b="1" lang="en" sz="1700">
                          <a:solidFill>
                            <a:schemeClr val="accent3"/>
                          </a:solidFill>
                          <a:latin typeface="Chivo"/>
                          <a:ea typeface="Chivo"/>
                          <a:cs typeface="Chivo"/>
                          <a:sym typeface="Chivo"/>
                        </a:rPr>
                        <a:t>En charge</a:t>
                      </a:r>
                      <a:endParaRPr b="1" sz="17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accent3"/>
                          </a:solidFill>
                          <a:latin typeface="Chivo"/>
                          <a:ea typeface="Chivo"/>
                          <a:cs typeface="Chivo"/>
                          <a:sym typeface="Chivo"/>
                        </a:rPr>
                        <a:t>Gestion de l’EDT</a:t>
                      </a:r>
                      <a:endParaRPr b="1" sz="17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accent3"/>
                          </a:solidFill>
                          <a:latin typeface="Chivo"/>
                          <a:ea typeface="Chivo"/>
                          <a:cs typeface="Chivo"/>
                          <a:sym typeface="Chivo"/>
                        </a:rPr>
                        <a:t>Analyse concurrentielle</a:t>
                      </a:r>
                      <a:endParaRPr b="1" sz="17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accent3"/>
                          </a:solidFill>
                          <a:latin typeface="Chivo"/>
                          <a:ea typeface="Chivo"/>
                          <a:cs typeface="Chivo"/>
                          <a:sym typeface="Chivo"/>
                        </a:rPr>
                        <a:t>Développement IA</a:t>
                      </a:r>
                      <a:endParaRPr b="1" sz="17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accent3"/>
                          </a:solidFill>
                          <a:latin typeface="Chivo"/>
                          <a:ea typeface="Chivo"/>
                          <a:cs typeface="Chivo"/>
                          <a:sym typeface="Chivo"/>
                        </a:rPr>
                        <a:t>Développement frontend</a:t>
                      </a:r>
                      <a:endParaRPr b="1" sz="1700">
                        <a:solidFill>
                          <a:schemeClr val="accent3"/>
                        </a:solidFill>
                        <a:latin typeface="Chivo"/>
                        <a:ea typeface="Chivo"/>
                        <a:cs typeface="Chivo"/>
                        <a:sym typeface="Chiv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1600">
                          <a:solidFill>
                            <a:schemeClr val="accent3"/>
                          </a:solidFill>
                          <a:latin typeface="Chivo"/>
                          <a:ea typeface="Chivo"/>
                          <a:cs typeface="Chivo"/>
                          <a:sym typeface="Chivo"/>
                        </a:rPr>
                        <a:t>Louna</a:t>
                      </a:r>
                      <a:endParaRPr b="1" sz="16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X</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X</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1600">
                          <a:solidFill>
                            <a:schemeClr val="accent3"/>
                          </a:solidFill>
                          <a:latin typeface="Chivo"/>
                          <a:ea typeface="Chivo"/>
                          <a:cs typeface="Chivo"/>
                          <a:sym typeface="Chivo"/>
                        </a:rPr>
                        <a:t>Marc</a:t>
                      </a:r>
                      <a:endParaRPr b="1" sz="16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X</a:t>
                      </a:r>
                      <a:endParaRPr sz="10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X</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1600">
                          <a:solidFill>
                            <a:schemeClr val="accent3"/>
                          </a:solidFill>
                          <a:latin typeface="Chivo"/>
                          <a:ea typeface="Chivo"/>
                          <a:cs typeface="Chivo"/>
                          <a:sym typeface="Chivo"/>
                        </a:rPr>
                        <a:t>Noémie</a:t>
                      </a:r>
                      <a:endParaRPr b="1" sz="16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X</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ctr">
                        <a:spcBef>
                          <a:spcPts val="0"/>
                        </a:spcBef>
                        <a:spcAft>
                          <a:spcPts val="0"/>
                        </a:spcAft>
                        <a:buNone/>
                      </a:pPr>
                      <a:r>
                        <a:rPr b="1" lang="en" sz="1600">
                          <a:solidFill>
                            <a:schemeClr val="accent3"/>
                          </a:solidFill>
                          <a:latin typeface="Chivo"/>
                          <a:ea typeface="Chivo"/>
                          <a:cs typeface="Chivo"/>
                          <a:sym typeface="Chivo"/>
                        </a:rPr>
                        <a:t>Rokaya</a:t>
                      </a:r>
                      <a:endParaRPr b="1" sz="1600">
                        <a:solidFill>
                          <a:schemeClr val="accent3"/>
                        </a:solidFill>
                        <a:latin typeface="Chivo"/>
                        <a:ea typeface="Chivo"/>
                        <a:cs typeface="Chivo"/>
                        <a:sym typeface="Chivo"/>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accent3"/>
                          </a:solidFill>
                          <a:latin typeface="Roboto"/>
                          <a:ea typeface="Roboto"/>
                          <a:cs typeface="Roboto"/>
                          <a:sym typeface="Roboto"/>
                        </a:rPr>
                        <a:t>X</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chemeClr val="accent3"/>
                        </a:solidFill>
                        <a:latin typeface="Roboto"/>
                        <a:ea typeface="Roboto"/>
                        <a:cs typeface="Roboto"/>
                        <a:sym typeface="Robo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tcPr>
                </a:tc>
              </a:tr>
            </a:tbl>
          </a:graphicData>
        </a:graphic>
      </p:graphicFrame>
      <p:sp>
        <p:nvSpPr>
          <p:cNvPr id="864" name="Google Shape;864;p73"/>
          <p:cNvSpPr txBox="1"/>
          <p:nvPr>
            <p:ph idx="4294967295" type="subTitle"/>
          </p:nvPr>
        </p:nvSpPr>
        <p:spPr>
          <a:xfrm>
            <a:off x="2354525" y="1244325"/>
            <a:ext cx="4434900" cy="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Tâches accomplies</a:t>
            </a:r>
            <a:endParaRPr sz="2500"/>
          </a:p>
        </p:txBody>
      </p:sp>
      <p:sp>
        <p:nvSpPr>
          <p:cNvPr id="865" name="Google Shape;865;p73"/>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3"/>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3"/>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4"/>
          <p:cNvSpPr txBox="1"/>
          <p:nvPr>
            <p:ph idx="1" type="subTitle"/>
          </p:nvPr>
        </p:nvSpPr>
        <p:spPr>
          <a:xfrm flipH="1">
            <a:off x="1134889" y="1294138"/>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Matérielles</a:t>
            </a:r>
            <a:endParaRPr/>
          </a:p>
        </p:txBody>
      </p:sp>
      <p:sp>
        <p:nvSpPr>
          <p:cNvPr id="874" name="Google Shape;874;p74"/>
          <p:cNvSpPr txBox="1"/>
          <p:nvPr>
            <p:ph idx="2" type="subTitle"/>
          </p:nvPr>
        </p:nvSpPr>
        <p:spPr>
          <a:xfrm flipH="1">
            <a:off x="1134850" y="1856038"/>
            <a:ext cx="2063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Capteur CGM payé par ISIS</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Matériel informatique</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Salles de travail</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Heures dédiées à la réalisation du projet</a:t>
            </a:r>
            <a:endParaRPr sz="1500"/>
          </a:p>
        </p:txBody>
      </p:sp>
      <p:sp>
        <p:nvSpPr>
          <p:cNvPr id="875" name="Google Shape;875;p74"/>
          <p:cNvSpPr txBox="1"/>
          <p:nvPr>
            <p:ph idx="4" type="subTitle"/>
          </p:nvPr>
        </p:nvSpPr>
        <p:spPr>
          <a:xfrm flipH="1">
            <a:off x="3540437" y="1294138"/>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Humaines</a:t>
            </a:r>
            <a:endParaRPr/>
          </a:p>
        </p:txBody>
      </p:sp>
      <p:sp>
        <p:nvSpPr>
          <p:cNvPr id="876" name="Google Shape;876;p74"/>
          <p:cNvSpPr txBox="1"/>
          <p:nvPr>
            <p:ph idx="5" type="subTitle"/>
          </p:nvPr>
        </p:nvSpPr>
        <p:spPr>
          <a:xfrm flipH="1">
            <a:off x="3540425" y="1856038"/>
            <a:ext cx="2063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Equipe projet</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Tuteur projet : M Defossez</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Clients projet : MM Oudbib et Gibaud</a:t>
            </a:r>
            <a:endParaRPr sz="1500"/>
          </a:p>
        </p:txBody>
      </p:sp>
      <p:sp>
        <p:nvSpPr>
          <p:cNvPr id="877" name="Google Shape;877;p74"/>
          <p:cNvSpPr txBox="1"/>
          <p:nvPr>
            <p:ph idx="7" type="subTitle"/>
          </p:nvPr>
        </p:nvSpPr>
        <p:spPr>
          <a:xfrm flipH="1">
            <a:off x="5946013" y="1294138"/>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Logicielles</a:t>
            </a:r>
            <a:endParaRPr/>
          </a:p>
        </p:txBody>
      </p:sp>
      <p:sp>
        <p:nvSpPr>
          <p:cNvPr id="878" name="Google Shape;878;p74"/>
          <p:cNvSpPr txBox="1"/>
          <p:nvPr>
            <p:ph idx="8" type="subTitle"/>
          </p:nvPr>
        </p:nvSpPr>
        <p:spPr>
          <a:xfrm flipH="1">
            <a:off x="5946000" y="1856038"/>
            <a:ext cx="2063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IDE classiques : VSCode et IntellijIDEA</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FlutterFlow</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Firebase</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SCOUT</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 sz="1500"/>
              <a:t>Zoom/Discord</a:t>
            </a:r>
            <a:endParaRPr sz="1500"/>
          </a:p>
        </p:txBody>
      </p:sp>
      <p:sp>
        <p:nvSpPr>
          <p:cNvPr id="879" name="Google Shape;879;p74"/>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Ressources</a:t>
            </a:r>
            <a:endParaRPr/>
          </a:p>
        </p:txBody>
      </p:sp>
      <p:sp>
        <p:nvSpPr>
          <p:cNvPr id="880" name="Google Shape;880;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Matrice RACI</a:t>
            </a:r>
            <a:endParaRPr/>
          </a:p>
        </p:txBody>
      </p:sp>
      <p:sp>
        <p:nvSpPr>
          <p:cNvPr id="886" name="Google Shape;886;p75"/>
          <p:cNvSpPr txBox="1"/>
          <p:nvPr>
            <p:ph idx="4294967295" type="subTitle"/>
          </p:nvPr>
        </p:nvSpPr>
        <p:spPr>
          <a:xfrm>
            <a:off x="951500" y="1244325"/>
            <a:ext cx="7472700" cy="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Tâches préliminaires et gestion de projet</a:t>
            </a:r>
            <a:endParaRPr sz="2500"/>
          </a:p>
        </p:txBody>
      </p:sp>
      <p:sp>
        <p:nvSpPr>
          <p:cNvPr id="887" name="Google Shape;887;p75"/>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5"/>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5"/>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1" name="Google Shape;891;p75"/>
          <p:cNvPicPr preferRelativeResize="0"/>
          <p:nvPr/>
        </p:nvPicPr>
        <p:blipFill>
          <a:blip r:embed="rId3">
            <a:alphaModFix/>
          </a:blip>
          <a:stretch>
            <a:fillRect/>
          </a:stretch>
        </p:blipFill>
        <p:spPr>
          <a:xfrm>
            <a:off x="1704964" y="1820800"/>
            <a:ext cx="5734050" cy="3067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Matrice RACI</a:t>
            </a:r>
            <a:endParaRPr/>
          </a:p>
        </p:txBody>
      </p:sp>
      <p:sp>
        <p:nvSpPr>
          <p:cNvPr id="897" name="Google Shape;897;p76"/>
          <p:cNvSpPr txBox="1"/>
          <p:nvPr>
            <p:ph idx="4294967295" type="subTitle"/>
          </p:nvPr>
        </p:nvSpPr>
        <p:spPr>
          <a:xfrm>
            <a:off x="951500" y="1244325"/>
            <a:ext cx="7472700" cy="4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Tâches de développement</a:t>
            </a:r>
            <a:endParaRPr sz="2500"/>
          </a:p>
        </p:txBody>
      </p:sp>
      <p:sp>
        <p:nvSpPr>
          <p:cNvPr id="898" name="Google Shape;898;p76"/>
          <p:cNvSpPr/>
          <p:nvPr/>
        </p:nvSpPr>
        <p:spPr>
          <a:xfrm rot="-2700097">
            <a:off x="-216488" y="3965206"/>
            <a:ext cx="1106797" cy="1745572"/>
          </a:xfrm>
          <a:custGeom>
            <a:rect b="b" l="l" r="r" t="t"/>
            <a:pathLst>
              <a:path extrusionOk="0" h="27842" w="17653">
                <a:moveTo>
                  <a:pt x="6150" y="0"/>
                </a:moveTo>
                <a:cubicBezTo>
                  <a:pt x="4515" y="0"/>
                  <a:pt x="2590" y="526"/>
                  <a:pt x="1386" y="1515"/>
                </a:cubicBezTo>
                <a:cubicBezTo>
                  <a:pt x="0" y="2655"/>
                  <a:pt x="832" y="3395"/>
                  <a:pt x="1048" y="4781"/>
                </a:cubicBezTo>
                <a:cubicBezTo>
                  <a:pt x="1356" y="6722"/>
                  <a:pt x="1048" y="8817"/>
                  <a:pt x="1263" y="10788"/>
                </a:cubicBezTo>
                <a:cubicBezTo>
                  <a:pt x="1510" y="12729"/>
                  <a:pt x="1910" y="14670"/>
                  <a:pt x="2557" y="16519"/>
                </a:cubicBezTo>
                <a:cubicBezTo>
                  <a:pt x="4005" y="20647"/>
                  <a:pt x="6654" y="24436"/>
                  <a:pt x="10321" y="26808"/>
                </a:cubicBezTo>
                <a:cubicBezTo>
                  <a:pt x="11193" y="27362"/>
                  <a:pt x="12257" y="27841"/>
                  <a:pt x="13258" y="27841"/>
                </a:cubicBezTo>
                <a:cubicBezTo>
                  <a:pt x="13706" y="27841"/>
                  <a:pt x="14141" y="27745"/>
                  <a:pt x="14541" y="27517"/>
                </a:cubicBezTo>
                <a:cubicBezTo>
                  <a:pt x="16081" y="26592"/>
                  <a:pt x="16051" y="24251"/>
                  <a:pt x="15034" y="22772"/>
                </a:cubicBezTo>
                <a:cubicBezTo>
                  <a:pt x="14048" y="21294"/>
                  <a:pt x="12415" y="20431"/>
                  <a:pt x="10998" y="19322"/>
                </a:cubicBezTo>
                <a:cubicBezTo>
                  <a:pt x="9550" y="18244"/>
                  <a:pt x="8318" y="16857"/>
                  <a:pt x="7363" y="15317"/>
                </a:cubicBezTo>
                <a:cubicBezTo>
                  <a:pt x="6747" y="14362"/>
                  <a:pt x="6254" y="13222"/>
                  <a:pt x="6377" y="12082"/>
                </a:cubicBezTo>
                <a:cubicBezTo>
                  <a:pt x="6494" y="10972"/>
                  <a:pt x="7415" y="9916"/>
                  <a:pt x="8483" y="9916"/>
                </a:cubicBezTo>
                <a:cubicBezTo>
                  <a:pt x="8540" y="9916"/>
                  <a:pt x="8599" y="9920"/>
                  <a:pt x="8657" y="9926"/>
                </a:cubicBezTo>
                <a:cubicBezTo>
                  <a:pt x="10228" y="10111"/>
                  <a:pt x="10844" y="12144"/>
                  <a:pt x="12261" y="12822"/>
                </a:cubicBezTo>
                <a:cubicBezTo>
                  <a:pt x="12658" y="13010"/>
                  <a:pt x="13100" y="13084"/>
                  <a:pt x="13546" y="13084"/>
                </a:cubicBezTo>
                <a:cubicBezTo>
                  <a:pt x="13829" y="13084"/>
                  <a:pt x="14113" y="13054"/>
                  <a:pt x="14387" y="13007"/>
                </a:cubicBezTo>
                <a:cubicBezTo>
                  <a:pt x="15096" y="12883"/>
                  <a:pt x="15773" y="12668"/>
                  <a:pt x="16297" y="12175"/>
                </a:cubicBezTo>
                <a:cubicBezTo>
                  <a:pt x="16759" y="11743"/>
                  <a:pt x="17036" y="11127"/>
                  <a:pt x="17190" y="10542"/>
                </a:cubicBezTo>
                <a:cubicBezTo>
                  <a:pt x="17653" y="8601"/>
                  <a:pt x="16913" y="6568"/>
                  <a:pt x="15650" y="5028"/>
                </a:cubicBezTo>
                <a:cubicBezTo>
                  <a:pt x="14418" y="3518"/>
                  <a:pt x="12693" y="2440"/>
                  <a:pt x="10967" y="1515"/>
                </a:cubicBezTo>
                <a:cubicBezTo>
                  <a:pt x="9674" y="838"/>
                  <a:pt x="8318" y="191"/>
                  <a:pt x="6870" y="37"/>
                </a:cubicBezTo>
                <a:cubicBezTo>
                  <a:pt x="6639" y="12"/>
                  <a:pt x="6398" y="0"/>
                  <a:pt x="6150" y="0"/>
                </a:cubicBezTo>
                <a:close/>
              </a:path>
            </a:pathLst>
          </a:custGeom>
          <a:gradFill>
            <a:gsLst>
              <a:gs pos="0">
                <a:schemeClr val="lt2"/>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6"/>
          <p:cNvSpPr/>
          <p:nvPr/>
        </p:nvSpPr>
        <p:spPr>
          <a:xfrm rot="4499937">
            <a:off x="8205430" y="-309173"/>
            <a:ext cx="1504412" cy="1366747"/>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6"/>
          <p:cNvSpPr/>
          <p:nvPr/>
        </p:nvSpPr>
        <p:spPr>
          <a:xfrm rot="-1245197">
            <a:off x="298945" y="525202"/>
            <a:ext cx="563505" cy="605760"/>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2" name="Google Shape;902;p76"/>
          <p:cNvPicPr preferRelativeResize="0"/>
          <p:nvPr/>
        </p:nvPicPr>
        <p:blipFill>
          <a:blip r:embed="rId3">
            <a:alphaModFix/>
          </a:blip>
          <a:stretch>
            <a:fillRect/>
          </a:stretch>
        </p:blipFill>
        <p:spPr>
          <a:xfrm>
            <a:off x="1704975" y="1929625"/>
            <a:ext cx="5734050" cy="301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idx="1" type="subTitle"/>
          </p:nvPr>
        </p:nvSpPr>
        <p:spPr>
          <a:xfrm>
            <a:off x="1489700" y="1524400"/>
            <a:ext cx="2810400" cy="3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Santé métabolique</a:t>
            </a:r>
            <a:endParaRPr/>
          </a:p>
        </p:txBody>
      </p:sp>
      <p:sp>
        <p:nvSpPr>
          <p:cNvPr id="428" name="Google Shape;428;p35"/>
          <p:cNvSpPr txBox="1"/>
          <p:nvPr>
            <p:ph idx="6" type="subTitle"/>
          </p:nvPr>
        </p:nvSpPr>
        <p:spPr>
          <a:xfrm>
            <a:off x="1489711" y="3163225"/>
            <a:ext cx="2810400" cy="3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Obstacles majeurs</a:t>
            </a:r>
            <a:endParaRPr/>
          </a:p>
        </p:txBody>
      </p:sp>
      <p:sp>
        <p:nvSpPr>
          <p:cNvPr id="429" name="Google Shape;429;p35"/>
          <p:cNvSpPr txBox="1"/>
          <p:nvPr>
            <p:ph idx="7" type="subTitle"/>
          </p:nvPr>
        </p:nvSpPr>
        <p:spPr>
          <a:xfrm>
            <a:off x="4844025" y="3163225"/>
            <a:ext cx="2810400" cy="379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Solution innovante</a:t>
            </a:r>
            <a:endParaRPr/>
          </a:p>
        </p:txBody>
      </p:sp>
      <p:sp>
        <p:nvSpPr>
          <p:cNvPr id="430" name="Google Shape;430;p35"/>
          <p:cNvSpPr txBox="1"/>
          <p:nvPr>
            <p:ph idx="8" type="subTitle"/>
          </p:nvPr>
        </p:nvSpPr>
        <p:spPr>
          <a:xfrm>
            <a:off x="4844000" y="1524400"/>
            <a:ext cx="2810400" cy="379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Personnalisation</a:t>
            </a:r>
            <a:endParaRPr/>
          </a:p>
        </p:txBody>
      </p:sp>
      <p:sp>
        <p:nvSpPr>
          <p:cNvPr id="431" name="Google Shape;431;p35"/>
          <p:cNvSpPr txBox="1"/>
          <p:nvPr>
            <p:ph idx="2" type="subTitle"/>
          </p:nvPr>
        </p:nvSpPr>
        <p:spPr>
          <a:xfrm>
            <a:off x="1489700" y="1751203"/>
            <a:ext cx="2810400" cy="9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Augmentation alarmante des maladies chroniques</a:t>
            </a:r>
            <a:endParaRPr/>
          </a:p>
          <a:p>
            <a:pPr indent="0" lvl="0" marL="0" rtl="0" algn="l">
              <a:spcBef>
                <a:spcPts val="0"/>
              </a:spcBef>
              <a:spcAft>
                <a:spcPts val="0"/>
              </a:spcAft>
              <a:buNone/>
            </a:pPr>
            <a:r>
              <a:rPr lang="en"/>
              <a:t>Modes de vie sédentaires</a:t>
            </a:r>
            <a:endParaRPr/>
          </a:p>
          <a:p>
            <a:pPr indent="0" lvl="0" marL="0" rtl="0" algn="l">
              <a:spcBef>
                <a:spcPts val="0"/>
              </a:spcBef>
              <a:spcAft>
                <a:spcPts val="0"/>
              </a:spcAft>
              <a:buNone/>
            </a:pPr>
            <a:r>
              <a:rPr lang="en"/>
              <a:t>Habitudes alimentaires déséquilibrées</a:t>
            </a:r>
            <a:endParaRPr/>
          </a:p>
        </p:txBody>
      </p:sp>
      <p:sp>
        <p:nvSpPr>
          <p:cNvPr id="432" name="Google Shape;432;p35"/>
          <p:cNvSpPr txBox="1"/>
          <p:nvPr>
            <p:ph idx="3" type="subTitle"/>
          </p:nvPr>
        </p:nvSpPr>
        <p:spPr>
          <a:xfrm>
            <a:off x="4844050" y="3390025"/>
            <a:ext cx="2810400" cy="93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Suivi en temps réel</a:t>
            </a:r>
            <a:endParaRPr/>
          </a:p>
          <a:p>
            <a:pPr indent="0" lvl="0" marL="0" rtl="0" algn="r">
              <a:spcBef>
                <a:spcPts val="0"/>
              </a:spcBef>
              <a:spcAft>
                <a:spcPts val="0"/>
              </a:spcAft>
              <a:buNone/>
            </a:pPr>
            <a:r>
              <a:rPr lang="en"/>
              <a:t>Conseils personnalisés</a:t>
            </a:r>
            <a:endParaRPr/>
          </a:p>
          <a:p>
            <a:pPr indent="0" lvl="0" marL="0" rtl="0" algn="r">
              <a:spcBef>
                <a:spcPts val="0"/>
              </a:spcBef>
              <a:spcAft>
                <a:spcPts val="0"/>
              </a:spcAft>
              <a:buNone/>
            </a:pPr>
            <a:r>
              <a:rPr lang="en"/>
              <a:t>Suivi global</a:t>
            </a:r>
            <a:endParaRPr/>
          </a:p>
        </p:txBody>
      </p:sp>
      <p:sp>
        <p:nvSpPr>
          <p:cNvPr id="433" name="Google Shape;433;p35"/>
          <p:cNvSpPr txBox="1"/>
          <p:nvPr>
            <p:ph idx="4" type="subTitle"/>
          </p:nvPr>
        </p:nvSpPr>
        <p:spPr>
          <a:xfrm>
            <a:off x="1489700" y="3390025"/>
            <a:ext cx="2810400" cy="9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Accès aux professionnels de soins</a:t>
            </a:r>
            <a:endParaRPr/>
          </a:p>
          <a:p>
            <a:pPr indent="0" lvl="0" marL="0" rtl="0" algn="l">
              <a:spcBef>
                <a:spcPts val="0"/>
              </a:spcBef>
              <a:spcAft>
                <a:spcPts val="0"/>
              </a:spcAft>
              <a:buNone/>
            </a:pPr>
            <a:r>
              <a:rPr lang="en"/>
              <a:t>Solutions génériques sur le marché</a:t>
            </a:r>
            <a:endParaRPr/>
          </a:p>
        </p:txBody>
      </p:sp>
      <p:sp>
        <p:nvSpPr>
          <p:cNvPr id="434" name="Google Shape;434;p35"/>
          <p:cNvSpPr txBox="1"/>
          <p:nvPr>
            <p:ph idx="5" type="subTitle"/>
          </p:nvPr>
        </p:nvSpPr>
        <p:spPr>
          <a:xfrm>
            <a:off x="4844004" y="1751200"/>
            <a:ext cx="2810400" cy="93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Surveillance de la santé métabolique très générique</a:t>
            </a:r>
            <a:endParaRPr/>
          </a:p>
          <a:p>
            <a:pPr indent="0" lvl="0" marL="0" rtl="0" algn="r">
              <a:spcBef>
                <a:spcPts val="0"/>
              </a:spcBef>
              <a:spcAft>
                <a:spcPts val="0"/>
              </a:spcAft>
              <a:buNone/>
            </a:pPr>
            <a:r>
              <a:rPr lang="en"/>
              <a:t>Perosnnes symptomatiques suivies</a:t>
            </a:r>
            <a:endParaRPr/>
          </a:p>
          <a:p>
            <a:pPr indent="0" lvl="0" marL="0" rtl="0" algn="r">
              <a:spcBef>
                <a:spcPts val="0"/>
              </a:spcBef>
              <a:spcAft>
                <a:spcPts val="0"/>
              </a:spcAft>
              <a:buNone/>
            </a:pPr>
            <a:r>
              <a:rPr lang="en"/>
              <a:t>Analyse étriquée et inefficace</a:t>
            </a:r>
            <a:endParaRPr/>
          </a:p>
        </p:txBody>
      </p:sp>
      <p:sp>
        <p:nvSpPr>
          <p:cNvPr id="435" name="Google Shape;43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Contexte du projet</a:t>
            </a:r>
            <a:endParaRPr/>
          </a:p>
        </p:txBody>
      </p:sp>
      <p:sp>
        <p:nvSpPr>
          <p:cNvPr id="436" name="Google Shape;436;p35"/>
          <p:cNvSpPr/>
          <p:nvPr/>
        </p:nvSpPr>
        <p:spPr>
          <a:xfrm>
            <a:off x="715100" y="1524388"/>
            <a:ext cx="622200" cy="622200"/>
          </a:xfrm>
          <a:prstGeom prst="rect">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715100" y="3163213"/>
            <a:ext cx="622200" cy="622200"/>
          </a:xfrm>
          <a:prstGeom prst="rect">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7806700" y="1524388"/>
            <a:ext cx="622200" cy="622200"/>
          </a:xfrm>
          <a:prstGeom prst="rect">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7806700" y="3163213"/>
            <a:ext cx="622200" cy="622200"/>
          </a:xfrm>
          <a:prstGeom prst="rect">
            <a:avLst/>
          </a:prstGeom>
          <a:gradFill>
            <a:gsLst>
              <a:gs pos="0">
                <a:schemeClr val="dk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35"/>
          <p:cNvGrpSpPr/>
          <p:nvPr/>
        </p:nvGrpSpPr>
        <p:grpSpPr>
          <a:xfrm>
            <a:off x="7952320" y="3298420"/>
            <a:ext cx="330949" cy="351778"/>
            <a:chOff x="6059422" y="3865040"/>
            <a:chExt cx="377021" cy="400750"/>
          </a:xfrm>
        </p:grpSpPr>
        <p:sp>
          <p:nvSpPr>
            <p:cNvPr id="441" name="Google Shape;441;p35"/>
            <p:cNvSpPr/>
            <p:nvPr/>
          </p:nvSpPr>
          <p:spPr>
            <a:xfrm>
              <a:off x="6235515" y="3936262"/>
              <a:ext cx="46994" cy="23515"/>
            </a:xfrm>
            <a:custGeom>
              <a:rect b="b" l="l" r="r" t="t"/>
              <a:pathLst>
                <a:path extrusionOk="0" h="659" w="1317">
                  <a:moveTo>
                    <a:pt x="1" y="0"/>
                  </a:moveTo>
                  <a:lnTo>
                    <a:pt x="1" y="658"/>
                  </a:lnTo>
                  <a:lnTo>
                    <a:pt x="1317" y="658"/>
                  </a:lnTo>
                  <a:lnTo>
                    <a:pt x="13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6364650" y="3865040"/>
              <a:ext cx="71793" cy="133096"/>
            </a:xfrm>
            <a:custGeom>
              <a:rect b="b" l="l" r="r" t="t"/>
              <a:pathLst>
                <a:path extrusionOk="0" h="3730" w="2012">
                  <a:moveTo>
                    <a:pt x="693" y="0"/>
                  </a:moveTo>
                  <a:cubicBezTo>
                    <a:pt x="311" y="0"/>
                    <a:pt x="1" y="311"/>
                    <a:pt x="1" y="693"/>
                  </a:cubicBezTo>
                  <a:lnTo>
                    <a:pt x="1" y="3729"/>
                  </a:lnTo>
                  <a:lnTo>
                    <a:pt x="1645" y="3729"/>
                  </a:lnTo>
                  <a:cubicBezTo>
                    <a:pt x="1855" y="3729"/>
                    <a:pt x="2012" y="3535"/>
                    <a:pt x="1968" y="3330"/>
                  </a:cubicBezTo>
                  <a:lnTo>
                    <a:pt x="1372" y="548"/>
                  </a:lnTo>
                  <a:cubicBezTo>
                    <a:pt x="1304" y="229"/>
                    <a:pt x="1021" y="0"/>
                    <a:pt x="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6059422" y="3865040"/>
              <a:ext cx="288671" cy="400750"/>
            </a:xfrm>
            <a:custGeom>
              <a:rect b="b" l="l" r="r" t="t"/>
              <a:pathLst>
                <a:path extrusionOk="0" h="11231" w="8090">
                  <a:moveTo>
                    <a:pt x="6582" y="1339"/>
                  </a:moveTo>
                  <a:cubicBezTo>
                    <a:pt x="6763" y="1339"/>
                    <a:pt x="6911" y="1485"/>
                    <a:pt x="6911" y="1668"/>
                  </a:cubicBezTo>
                  <a:lnTo>
                    <a:pt x="6911" y="2984"/>
                  </a:lnTo>
                  <a:cubicBezTo>
                    <a:pt x="6911" y="3165"/>
                    <a:pt x="6763" y="3313"/>
                    <a:pt x="6582" y="3313"/>
                  </a:cubicBezTo>
                  <a:lnTo>
                    <a:pt x="4607" y="3313"/>
                  </a:lnTo>
                  <a:cubicBezTo>
                    <a:pt x="4425" y="3313"/>
                    <a:pt x="4278" y="3165"/>
                    <a:pt x="4278" y="2984"/>
                  </a:cubicBezTo>
                  <a:lnTo>
                    <a:pt x="4278" y="1668"/>
                  </a:lnTo>
                  <a:cubicBezTo>
                    <a:pt x="4278" y="1485"/>
                    <a:pt x="4425" y="1339"/>
                    <a:pt x="4607" y="1339"/>
                  </a:cubicBezTo>
                  <a:close/>
                  <a:moveTo>
                    <a:pt x="2194" y="1558"/>
                  </a:moveTo>
                  <a:cubicBezTo>
                    <a:pt x="2376" y="1558"/>
                    <a:pt x="2523" y="1705"/>
                    <a:pt x="2523" y="1887"/>
                  </a:cubicBezTo>
                  <a:lnTo>
                    <a:pt x="2523" y="2435"/>
                  </a:lnTo>
                  <a:lnTo>
                    <a:pt x="3072" y="2435"/>
                  </a:lnTo>
                  <a:cubicBezTo>
                    <a:pt x="3253" y="2435"/>
                    <a:pt x="3401" y="2582"/>
                    <a:pt x="3401" y="2764"/>
                  </a:cubicBezTo>
                  <a:cubicBezTo>
                    <a:pt x="3401" y="2946"/>
                    <a:pt x="3253" y="3093"/>
                    <a:pt x="3072" y="3093"/>
                  </a:cubicBezTo>
                  <a:lnTo>
                    <a:pt x="2523" y="3093"/>
                  </a:lnTo>
                  <a:lnTo>
                    <a:pt x="2523" y="3641"/>
                  </a:lnTo>
                  <a:cubicBezTo>
                    <a:pt x="2523" y="3824"/>
                    <a:pt x="2376" y="3970"/>
                    <a:pt x="2194" y="3970"/>
                  </a:cubicBezTo>
                  <a:cubicBezTo>
                    <a:pt x="2012" y="3970"/>
                    <a:pt x="1865" y="3824"/>
                    <a:pt x="1865" y="3641"/>
                  </a:cubicBezTo>
                  <a:lnTo>
                    <a:pt x="1865" y="3093"/>
                  </a:lnTo>
                  <a:lnTo>
                    <a:pt x="1317" y="3093"/>
                  </a:lnTo>
                  <a:cubicBezTo>
                    <a:pt x="1136" y="3093"/>
                    <a:pt x="987" y="2946"/>
                    <a:pt x="987" y="2764"/>
                  </a:cubicBezTo>
                  <a:cubicBezTo>
                    <a:pt x="987" y="2582"/>
                    <a:pt x="1136" y="2435"/>
                    <a:pt x="1317" y="2435"/>
                  </a:cubicBezTo>
                  <a:lnTo>
                    <a:pt x="1865" y="2435"/>
                  </a:lnTo>
                  <a:lnTo>
                    <a:pt x="1865" y="1887"/>
                  </a:lnTo>
                  <a:cubicBezTo>
                    <a:pt x="1865" y="1705"/>
                    <a:pt x="2012" y="1558"/>
                    <a:pt x="2194" y="1558"/>
                  </a:cubicBezTo>
                  <a:close/>
                  <a:moveTo>
                    <a:pt x="6582" y="4189"/>
                  </a:moveTo>
                  <a:cubicBezTo>
                    <a:pt x="6763" y="4189"/>
                    <a:pt x="6911" y="4337"/>
                    <a:pt x="6911" y="4519"/>
                  </a:cubicBezTo>
                  <a:cubicBezTo>
                    <a:pt x="6911" y="4700"/>
                    <a:pt x="6763" y="4848"/>
                    <a:pt x="6582" y="4848"/>
                  </a:cubicBezTo>
                  <a:lnTo>
                    <a:pt x="3949" y="4848"/>
                  </a:lnTo>
                  <a:cubicBezTo>
                    <a:pt x="3767" y="4848"/>
                    <a:pt x="3620" y="4700"/>
                    <a:pt x="3620" y="4519"/>
                  </a:cubicBezTo>
                  <a:cubicBezTo>
                    <a:pt x="3620" y="4337"/>
                    <a:pt x="3767" y="4189"/>
                    <a:pt x="3949" y="4189"/>
                  </a:cubicBezTo>
                  <a:close/>
                  <a:moveTo>
                    <a:pt x="6582" y="5506"/>
                  </a:moveTo>
                  <a:cubicBezTo>
                    <a:pt x="6763" y="5506"/>
                    <a:pt x="6911" y="5653"/>
                    <a:pt x="6911" y="5835"/>
                  </a:cubicBezTo>
                  <a:cubicBezTo>
                    <a:pt x="6911" y="6017"/>
                    <a:pt x="6763" y="6164"/>
                    <a:pt x="6582" y="6164"/>
                  </a:cubicBezTo>
                  <a:lnTo>
                    <a:pt x="1317" y="6164"/>
                  </a:lnTo>
                  <a:cubicBezTo>
                    <a:pt x="1136" y="6164"/>
                    <a:pt x="987" y="6017"/>
                    <a:pt x="987" y="5835"/>
                  </a:cubicBezTo>
                  <a:cubicBezTo>
                    <a:pt x="987" y="5653"/>
                    <a:pt x="1136" y="5506"/>
                    <a:pt x="1317" y="5506"/>
                  </a:cubicBezTo>
                  <a:close/>
                  <a:moveTo>
                    <a:pt x="6582" y="6822"/>
                  </a:moveTo>
                  <a:cubicBezTo>
                    <a:pt x="6763" y="6822"/>
                    <a:pt x="6911" y="6969"/>
                    <a:pt x="6911" y="7151"/>
                  </a:cubicBezTo>
                  <a:cubicBezTo>
                    <a:pt x="6911" y="7333"/>
                    <a:pt x="6763" y="7480"/>
                    <a:pt x="6582" y="7480"/>
                  </a:cubicBezTo>
                  <a:lnTo>
                    <a:pt x="1317" y="7480"/>
                  </a:lnTo>
                  <a:cubicBezTo>
                    <a:pt x="1136" y="7480"/>
                    <a:pt x="987" y="7333"/>
                    <a:pt x="987" y="7151"/>
                  </a:cubicBezTo>
                  <a:cubicBezTo>
                    <a:pt x="987" y="6969"/>
                    <a:pt x="1136" y="6822"/>
                    <a:pt x="1317" y="6822"/>
                  </a:cubicBezTo>
                  <a:close/>
                  <a:moveTo>
                    <a:pt x="6582" y="8138"/>
                  </a:moveTo>
                  <a:cubicBezTo>
                    <a:pt x="6763" y="8138"/>
                    <a:pt x="6911" y="8285"/>
                    <a:pt x="6911" y="8467"/>
                  </a:cubicBezTo>
                  <a:cubicBezTo>
                    <a:pt x="6911" y="8648"/>
                    <a:pt x="6763" y="8796"/>
                    <a:pt x="6582" y="8796"/>
                  </a:cubicBezTo>
                  <a:lnTo>
                    <a:pt x="4607" y="8796"/>
                  </a:lnTo>
                  <a:cubicBezTo>
                    <a:pt x="4425" y="8796"/>
                    <a:pt x="4278" y="8648"/>
                    <a:pt x="4278" y="8467"/>
                  </a:cubicBezTo>
                  <a:cubicBezTo>
                    <a:pt x="4278" y="8285"/>
                    <a:pt x="4425" y="8138"/>
                    <a:pt x="4607" y="8138"/>
                  </a:cubicBezTo>
                  <a:close/>
                  <a:moveTo>
                    <a:pt x="3292" y="9234"/>
                  </a:moveTo>
                  <a:cubicBezTo>
                    <a:pt x="3473" y="9234"/>
                    <a:pt x="3620" y="9382"/>
                    <a:pt x="3620" y="9564"/>
                  </a:cubicBezTo>
                  <a:cubicBezTo>
                    <a:pt x="3620" y="9745"/>
                    <a:pt x="3473" y="9893"/>
                    <a:pt x="3292" y="9893"/>
                  </a:cubicBezTo>
                  <a:lnTo>
                    <a:pt x="1317" y="9893"/>
                  </a:lnTo>
                  <a:cubicBezTo>
                    <a:pt x="1136" y="9893"/>
                    <a:pt x="987" y="9745"/>
                    <a:pt x="987" y="9564"/>
                  </a:cubicBezTo>
                  <a:cubicBezTo>
                    <a:pt x="987" y="9382"/>
                    <a:pt x="1136" y="9234"/>
                    <a:pt x="1317" y="9234"/>
                  </a:cubicBezTo>
                  <a:close/>
                  <a:moveTo>
                    <a:pt x="1427" y="0"/>
                  </a:moveTo>
                  <a:cubicBezTo>
                    <a:pt x="640" y="0"/>
                    <a:pt x="1" y="639"/>
                    <a:pt x="1" y="1426"/>
                  </a:cubicBezTo>
                  <a:lnTo>
                    <a:pt x="1" y="10901"/>
                  </a:lnTo>
                  <a:cubicBezTo>
                    <a:pt x="1" y="11084"/>
                    <a:pt x="148" y="11230"/>
                    <a:pt x="330" y="11230"/>
                  </a:cubicBezTo>
                  <a:lnTo>
                    <a:pt x="7568" y="11230"/>
                  </a:lnTo>
                  <a:cubicBezTo>
                    <a:pt x="7750" y="11230"/>
                    <a:pt x="7897" y="11084"/>
                    <a:pt x="7897" y="10901"/>
                  </a:cubicBezTo>
                  <a:lnTo>
                    <a:pt x="7897" y="693"/>
                  </a:lnTo>
                  <a:cubicBezTo>
                    <a:pt x="7897" y="440"/>
                    <a:pt x="7967" y="204"/>
                    <a:pt x="80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35"/>
          <p:cNvGrpSpPr/>
          <p:nvPr/>
        </p:nvGrpSpPr>
        <p:grpSpPr>
          <a:xfrm>
            <a:off x="847258" y="3298432"/>
            <a:ext cx="357886" cy="351778"/>
            <a:chOff x="4018383" y="3865040"/>
            <a:chExt cx="407708" cy="400750"/>
          </a:xfrm>
        </p:grpSpPr>
        <p:sp>
          <p:nvSpPr>
            <p:cNvPr id="445" name="Google Shape;445;p35"/>
            <p:cNvSpPr/>
            <p:nvPr/>
          </p:nvSpPr>
          <p:spPr>
            <a:xfrm>
              <a:off x="4193013" y="4070107"/>
              <a:ext cx="233078" cy="195683"/>
            </a:xfrm>
            <a:custGeom>
              <a:rect b="b" l="l" r="r" t="t"/>
              <a:pathLst>
                <a:path extrusionOk="0" h="5484" w="6532">
                  <a:moveTo>
                    <a:pt x="3266" y="1207"/>
                  </a:moveTo>
                  <a:cubicBezTo>
                    <a:pt x="3447" y="1207"/>
                    <a:pt x="3594" y="1353"/>
                    <a:pt x="3594" y="1535"/>
                  </a:cubicBezTo>
                  <a:lnTo>
                    <a:pt x="3594" y="2961"/>
                  </a:lnTo>
                  <a:cubicBezTo>
                    <a:pt x="3594" y="3142"/>
                    <a:pt x="3447" y="3290"/>
                    <a:pt x="3266" y="3290"/>
                  </a:cubicBezTo>
                  <a:cubicBezTo>
                    <a:pt x="3083" y="3290"/>
                    <a:pt x="2936" y="3142"/>
                    <a:pt x="2936" y="2961"/>
                  </a:cubicBezTo>
                  <a:lnTo>
                    <a:pt x="2936" y="1535"/>
                  </a:lnTo>
                  <a:cubicBezTo>
                    <a:pt x="2936" y="1353"/>
                    <a:pt x="3083" y="1207"/>
                    <a:pt x="3266" y="1207"/>
                  </a:cubicBezTo>
                  <a:close/>
                  <a:moveTo>
                    <a:pt x="3266" y="3838"/>
                  </a:moveTo>
                  <a:cubicBezTo>
                    <a:pt x="3447" y="3838"/>
                    <a:pt x="3594" y="3986"/>
                    <a:pt x="3594" y="4168"/>
                  </a:cubicBezTo>
                  <a:cubicBezTo>
                    <a:pt x="3594" y="4349"/>
                    <a:pt x="3447" y="4497"/>
                    <a:pt x="3266" y="4497"/>
                  </a:cubicBezTo>
                  <a:cubicBezTo>
                    <a:pt x="3083" y="4497"/>
                    <a:pt x="2936" y="4349"/>
                    <a:pt x="2936" y="4168"/>
                  </a:cubicBezTo>
                  <a:cubicBezTo>
                    <a:pt x="2936" y="3986"/>
                    <a:pt x="3083" y="3838"/>
                    <a:pt x="3266" y="3838"/>
                  </a:cubicBezTo>
                  <a:close/>
                  <a:moveTo>
                    <a:pt x="3266" y="0"/>
                  </a:moveTo>
                  <a:cubicBezTo>
                    <a:pt x="3004" y="0"/>
                    <a:pt x="2742" y="129"/>
                    <a:pt x="2592" y="388"/>
                  </a:cubicBezTo>
                  <a:lnTo>
                    <a:pt x="305" y="4308"/>
                  </a:lnTo>
                  <a:cubicBezTo>
                    <a:pt x="0" y="4829"/>
                    <a:pt x="376" y="5483"/>
                    <a:pt x="980" y="5483"/>
                  </a:cubicBezTo>
                  <a:lnTo>
                    <a:pt x="5553" y="5483"/>
                  </a:lnTo>
                  <a:cubicBezTo>
                    <a:pt x="6157" y="5483"/>
                    <a:pt x="6532" y="4829"/>
                    <a:pt x="6228" y="4308"/>
                  </a:cubicBezTo>
                  <a:lnTo>
                    <a:pt x="3941" y="388"/>
                  </a:lnTo>
                  <a:cubicBezTo>
                    <a:pt x="3791" y="129"/>
                    <a:pt x="3529" y="0"/>
                    <a:pt x="3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4018383" y="3865040"/>
              <a:ext cx="367851" cy="321321"/>
            </a:xfrm>
            <a:custGeom>
              <a:rect b="b" l="l" r="r" t="t"/>
              <a:pathLst>
                <a:path extrusionOk="0" h="9005" w="10309">
                  <a:moveTo>
                    <a:pt x="6119" y="2457"/>
                  </a:moveTo>
                  <a:cubicBezTo>
                    <a:pt x="6242" y="2457"/>
                    <a:pt x="6365" y="2524"/>
                    <a:pt x="6422" y="2658"/>
                  </a:cubicBezTo>
                  <a:lnTo>
                    <a:pt x="6875" y="3727"/>
                  </a:lnTo>
                  <a:lnTo>
                    <a:pt x="7275" y="2963"/>
                  </a:lnTo>
                  <a:cubicBezTo>
                    <a:pt x="7333" y="2854"/>
                    <a:pt x="7444" y="2786"/>
                    <a:pt x="7567" y="2786"/>
                  </a:cubicBezTo>
                  <a:lnTo>
                    <a:pt x="8050" y="2786"/>
                  </a:lnTo>
                  <a:cubicBezTo>
                    <a:pt x="8231" y="2786"/>
                    <a:pt x="8379" y="2933"/>
                    <a:pt x="8379" y="3115"/>
                  </a:cubicBezTo>
                  <a:cubicBezTo>
                    <a:pt x="8379" y="3297"/>
                    <a:pt x="8231" y="3444"/>
                    <a:pt x="8050" y="3444"/>
                  </a:cubicBezTo>
                  <a:lnTo>
                    <a:pt x="7766" y="3444"/>
                  </a:lnTo>
                  <a:lnTo>
                    <a:pt x="7135" y="4650"/>
                  </a:lnTo>
                  <a:cubicBezTo>
                    <a:pt x="7072" y="4768"/>
                    <a:pt x="6958" y="4826"/>
                    <a:pt x="6843" y="4826"/>
                  </a:cubicBezTo>
                  <a:cubicBezTo>
                    <a:pt x="6720" y="4826"/>
                    <a:pt x="6596" y="4758"/>
                    <a:pt x="6540" y="4625"/>
                  </a:cubicBezTo>
                  <a:lnTo>
                    <a:pt x="6128" y="3651"/>
                  </a:lnTo>
                  <a:lnTo>
                    <a:pt x="5460" y="5321"/>
                  </a:lnTo>
                  <a:cubicBezTo>
                    <a:pt x="5404" y="5459"/>
                    <a:pt x="5279" y="5528"/>
                    <a:pt x="5154" y="5528"/>
                  </a:cubicBezTo>
                  <a:cubicBezTo>
                    <a:pt x="5029" y="5528"/>
                    <a:pt x="4904" y="5459"/>
                    <a:pt x="4849" y="5321"/>
                  </a:cubicBezTo>
                  <a:lnTo>
                    <a:pt x="4181" y="3651"/>
                  </a:lnTo>
                  <a:lnTo>
                    <a:pt x="3769" y="4625"/>
                  </a:lnTo>
                  <a:cubicBezTo>
                    <a:pt x="3712" y="4758"/>
                    <a:pt x="3589" y="4826"/>
                    <a:pt x="3465" y="4826"/>
                  </a:cubicBezTo>
                  <a:cubicBezTo>
                    <a:pt x="3351" y="4826"/>
                    <a:pt x="3236" y="4768"/>
                    <a:pt x="3174" y="4650"/>
                  </a:cubicBezTo>
                  <a:lnTo>
                    <a:pt x="2543" y="3444"/>
                  </a:lnTo>
                  <a:lnTo>
                    <a:pt x="2259" y="3444"/>
                  </a:lnTo>
                  <a:cubicBezTo>
                    <a:pt x="2077" y="3444"/>
                    <a:pt x="1930" y="3297"/>
                    <a:pt x="1930" y="3115"/>
                  </a:cubicBezTo>
                  <a:cubicBezTo>
                    <a:pt x="1930" y="2933"/>
                    <a:pt x="2077" y="2786"/>
                    <a:pt x="2259" y="2786"/>
                  </a:cubicBezTo>
                  <a:lnTo>
                    <a:pt x="2742" y="2786"/>
                  </a:lnTo>
                  <a:cubicBezTo>
                    <a:pt x="2864" y="2786"/>
                    <a:pt x="2976" y="2854"/>
                    <a:pt x="3033" y="2963"/>
                  </a:cubicBezTo>
                  <a:lnTo>
                    <a:pt x="3433" y="3727"/>
                  </a:lnTo>
                  <a:lnTo>
                    <a:pt x="3886" y="2658"/>
                  </a:lnTo>
                  <a:cubicBezTo>
                    <a:pt x="3943" y="2524"/>
                    <a:pt x="4066" y="2457"/>
                    <a:pt x="4189" y="2457"/>
                  </a:cubicBezTo>
                  <a:cubicBezTo>
                    <a:pt x="4315" y="2457"/>
                    <a:pt x="4440" y="2526"/>
                    <a:pt x="4495" y="2664"/>
                  </a:cubicBezTo>
                  <a:lnTo>
                    <a:pt x="5154" y="4312"/>
                  </a:lnTo>
                  <a:lnTo>
                    <a:pt x="5813" y="2664"/>
                  </a:lnTo>
                  <a:cubicBezTo>
                    <a:pt x="5869" y="2526"/>
                    <a:pt x="5994" y="2457"/>
                    <a:pt x="6119" y="2457"/>
                  </a:cubicBezTo>
                  <a:close/>
                  <a:moveTo>
                    <a:pt x="2902" y="0"/>
                  </a:moveTo>
                  <a:cubicBezTo>
                    <a:pt x="1302" y="0"/>
                    <a:pt x="0" y="1303"/>
                    <a:pt x="0" y="2903"/>
                  </a:cubicBezTo>
                  <a:cubicBezTo>
                    <a:pt x="0" y="4104"/>
                    <a:pt x="847" y="5496"/>
                    <a:pt x="2518" y="7039"/>
                  </a:cubicBezTo>
                  <a:cubicBezTo>
                    <a:pt x="3731" y="8160"/>
                    <a:pt x="4925" y="8937"/>
                    <a:pt x="4975" y="8970"/>
                  </a:cubicBezTo>
                  <a:cubicBezTo>
                    <a:pt x="4999" y="8985"/>
                    <a:pt x="5023" y="8997"/>
                    <a:pt x="5049" y="9005"/>
                  </a:cubicBezTo>
                  <a:lnTo>
                    <a:pt x="6917" y="5803"/>
                  </a:lnTo>
                  <a:cubicBezTo>
                    <a:pt x="7177" y="5356"/>
                    <a:pt x="7643" y="5089"/>
                    <a:pt x="8160" y="5089"/>
                  </a:cubicBezTo>
                  <a:cubicBezTo>
                    <a:pt x="8562" y="5089"/>
                    <a:pt x="8931" y="5249"/>
                    <a:pt x="9199" y="5531"/>
                  </a:cubicBezTo>
                  <a:cubicBezTo>
                    <a:pt x="9936" y="4578"/>
                    <a:pt x="10308" y="3699"/>
                    <a:pt x="10308" y="2903"/>
                  </a:cubicBezTo>
                  <a:cubicBezTo>
                    <a:pt x="10308" y="1303"/>
                    <a:pt x="9007" y="0"/>
                    <a:pt x="7406" y="0"/>
                  </a:cubicBezTo>
                  <a:cubicBezTo>
                    <a:pt x="6525" y="0"/>
                    <a:pt x="5700" y="402"/>
                    <a:pt x="5154" y="1073"/>
                  </a:cubicBezTo>
                  <a:cubicBezTo>
                    <a:pt x="4609" y="402"/>
                    <a:pt x="3783" y="0"/>
                    <a:pt x="29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5"/>
          <p:cNvGrpSpPr/>
          <p:nvPr/>
        </p:nvGrpSpPr>
        <p:grpSpPr>
          <a:xfrm>
            <a:off x="7936891" y="1659610"/>
            <a:ext cx="361833" cy="351778"/>
            <a:chOff x="4708839" y="1951637"/>
            <a:chExt cx="412204" cy="400750"/>
          </a:xfrm>
        </p:grpSpPr>
        <p:sp>
          <p:nvSpPr>
            <p:cNvPr id="448" name="Google Shape;448;p35"/>
            <p:cNvSpPr/>
            <p:nvPr/>
          </p:nvSpPr>
          <p:spPr>
            <a:xfrm>
              <a:off x="4738634" y="2229247"/>
              <a:ext cx="99055" cy="97948"/>
            </a:xfrm>
            <a:custGeom>
              <a:rect b="b" l="l" r="r" t="t"/>
              <a:pathLst>
                <a:path extrusionOk="0" h="2745" w="2776">
                  <a:moveTo>
                    <a:pt x="1845" y="1"/>
                  </a:moveTo>
                  <a:lnTo>
                    <a:pt x="129" y="1717"/>
                  </a:lnTo>
                  <a:cubicBezTo>
                    <a:pt x="0" y="1847"/>
                    <a:pt x="0" y="2054"/>
                    <a:pt x="129" y="2183"/>
                  </a:cubicBezTo>
                  <a:lnTo>
                    <a:pt x="594" y="2648"/>
                  </a:lnTo>
                  <a:cubicBezTo>
                    <a:pt x="658" y="2712"/>
                    <a:pt x="742" y="2744"/>
                    <a:pt x="827" y="2744"/>
                  </a:cubicBezTo>
                  <a:cubicBezTo>
                    <a:pt x="911" y="2744"/>
                    <a:pt x="995" y="2712"/>
                    <a:pt x="1059" y="2648"/>
                  </a:cubicBezTo>
                  <a:lnTo>
                    <a:pt x="2776" y="932"/>
                  </a:lnTo>
                  <a:lnTo>
                    <a:pt x="18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4708839" y="1951637"/>
              <a:ext cx="412204" cy="400750"/>
            </a:xfrm>
            <a:custGeom>
              <a:rect b="b" l="l" r="r" t="t"/>
              <a:pathLst>
                <a:path extrusionOk="0" h="11231" w="11552">
                  <a:moveTo>
                    <a:pt x="2922" y="5349"/>
                  </a:moveTo>
                  <a:cubicBezTo>
                    <a:pt x="3007" y="5349"/>
                    <a:pt x="3091" y="5381"/>
                    <a:pt x="3155" y="5445"/>
                  </a:cubicBezTo>
                  <a:lnTo>
                    <a:pt x="3465" y="5755"/>
                  </a:lnTo>
                  <a:cubicBezTo>
                    <a:pt x="3594" y="5883"/>
                    <a:pt x="3594" y="6092"/>
                    <a:pt x="3465" y="6221"/>
                  </a:cubicBezTo>
                  <a:cubicBezTo>
                    <a:pt x="3401" y="6285"/>
                    <a:pt x="3317" y="6317"/>
                    <a:pt x="3233" y="6317"/>
                  </a:cubicBezTo>
                  <a:cubicBezTo>
                    <a:pt x="3149" y="6317"/>
                    <a:pt x="3064" y="6285"/>
                    <a:pt x="3000" y="6221"/>
                  </a:cubicBezTo>
                  <a:lnTo>
                    <a:pt x="2690" y="5911"/>
                  </a:lnTo>
                  <a:cubicBezTo>
                    <a:pt x="2561" y="5781"/>
                    <a:pt x="2561" y="5574"/>
                    <a:pt x="2690" y="5445"/>
                  </a:cubicBezTo>
                  <a:cubicBezTo>
                    <a:pt x="2754" y="5381"/>
                    <a:pt x="2838" y="5349"/>
                    <a:pt x="2922" y="5349"/>
                  </a:cubicBezTo>
                  <a:close/>
                  <a:moveTo>
                    <a:pt x="4163" y="6590"/>
                  </a:moveTo>
                  <a:cubicBezTo>
                    <a:pt x="4247" y="6590"/>
                    <a:pt x="4332" y="6622"/>
                    <a:pt x="4396" y="6686"/>
                  </a:cubicBezTo>
                  <a:lnTo>
                    <a:pt x="4706" y="6996"/>
                  </a:lnTo>
                  <a:cubicBezTo>
                    <a:pt x="4835" y="7124"/>
                    <a:pt x="4835" y="7333"/>
                    <a:pt x="4706" y="7461"/>
                  </a:cubicBezTo>
                  <a:cubicBezTo>
                    <a:pt x="4642" y="7525"/>
                    <a:pt x="4558" y="7557"/>
                    <a:pt x="4473" y="7557"/>
                  </a:cubicBezTo>
                  <a:cubicBezTo>
                    <a:pt x="4389" y="7557"/>
                    <a:pt x="4305" y="7525"/>
                    <a:pt x="4240" y="7461"/>
                  </a:cubicBezTo>
                  <a:lnTo>
                    <a:pt x="3930" y="7151"/>
                  </a:lnTo>
                  <a:cubicBezTo>
                    <a:pt x="3802" y="7022"/>
                    <a:pt x="3802" y="6814"/>
                    <a:pt x="3930" y="6686"/>
                  </a:cubicBezTo>
                  <a:cubicBezTo>
                    <a:pt x="3995" y="6622"/>
                    <a:pt x="4079" y="6590"/>
                    <a:pt x="4163" y="6590"/>
                  </a:cubicBezTo>
                  <a:close/>
                  <a:moveTo>
                    <a:pt x="6955" y="1317"/>
                  </a:moveTo>
                  <a:cubicBezTo>
                    <a:pt x="7039" y="1317"/>
                    <a:pt x="7123" y="1349"/>
                    <a:pt x="7187" y="1413"/>
                  </a:cubicBezTo>
                  <a:lnTo>
                    <a:pt x="9979" y="4204"/>
                  </a:lnTo>
                  <a:cubicBezTo>
                    <a:pt x="10108" y="4333"/>
                    <a:pt x="10108" y="4541"/>
                    <a:pt x="9979" y="4670"/>
                  </a:cubicBezTo>
                  <a:lnTo>
                    <a:pt x="6877" y="7772"/>
                  </a:lnTo>
                  <a:cubicBezTo>
                    <a:pt x="6813" y="7836"/>
                    <a:pt x="6729" y="7868"/>
                    <a:pt x="6645" y="7868"/>
                  </a:cubicBezTo>
                  <a:cubicBezTo>
                    <a:pt x="6560" y="7868"/>
                    <a:pt x="6476" y="7836"/>
                    <a:pt x="6412" y="7772"/>
                  </a:cubicBezTo>
                  <a:lnTo>
                    <a:pt x="3621" y="4980"/>
                  </a:lnTo>
                  <a:cubicBezTo>
                    <a:pt x="3491" y="4851"/>
                    <a:pt x="3491" y="4643"/>
                    <a:pt x="3621" y="4514"/>
                  </a:cubicBezTo>
                  <a:lnTo>
                    <a:pt x="6722" y="1413"/>
                  </a:lnTo>
                  <a:cubicBezTo>
                    <a:pt x="6786" y="1349"/>
                    <a:pt x="6870" y="1317"/>
                    <a:pt x="6955" y="1317"/>
                  </a:cubicBezTo>
                  <a:close/>
                  <a:moveTo>
                    <a:pt x="5404" y="7830"/>
                  </a:moveTo>
                  <a:cubicBezTo>
                    <a:pt x="5488" y="7830"/>
                    <a:pt x="5572" y="7862"/>
                    <a:pt x="5637" y="7927"/>
                  </a:cubicBezTo>
                  <a:lnTo>
                    <a:pt x="5947" y="8237"/>
                  </a:lnTo>
                  <a:cubicBezTo>
                    <a:pt x="6076" y="8365"/>
                    <a:pt x="6076" y="8574"/>
                    <a:pt x="5947" y="8702"/>
                  </a:cubicBezTo>
                  <a:cubicBezTo>
                    <a:pt x="5882" y="8766"/>
                    <a:pt x="5798" y="8798"/>
                    <a:pt x="5714" y="8798"/>
                  </a:cubicBezTo>
                  <a:cubicBezTo>
                    <a:pt x="5630" y="8798"/>
                    <a:pt x="5546" y="8766"/>
                    <a:pt x="5482" y="8702"/>
                  </a:cubicBezTo>
                  <a:lnTo>
                    <a:pt x="5171" y="8392"/>
                  </a:lnTo>
                  <a:cubicBezTo>
                    <a:pt x="5043" y="8263"/>
                    <a:pt x="5043" y="8055"/>
                    <a:pt x="5171" y="7927"/>
                  </a:cubicBezTo>
                  <a:cubicBezTo>
                    <a:pt x="5235" y="7862"/>
                    <a:pt x="5320" y="7830"/>
                    <a:pt x="5404" y="7830"/>
                  </a:cubicBezTo>
                  <a:close/>
                  <a:moveTo>
                    <a:pt x="6955" y="1"/>
                  </a:moveTo>
                  <a:cubicBezTo>
                    <a:pt x="6534" y="1"/>
                    <a:pt x="6112" y="161"/>
                    <a:pt x="5792" y="482"/>
                  </a:cubicBezTo>
                  <a:lnTo>
                    <a:pt x="642" y="5632"/>
                  </a:lnTo>
                  <a:cubicBezTo>
                    <a:pt x="1" y="6273"/>
                    <a:pt x="1" y="7316"/>
                    <a:pt x="642" y="7958"/>
                  </a:cubicBezTo>
                  <a:lnTo>
                    <a:pt x="1108" y="8423"/>
                  </a:lnTo>
                  <a:lnTo>
                    <a:pt x="2224" y="7306"/>
                  </a:lnTo>
                  <a:cubicBezTo>
                    <a:pt x="2096" y="7177"/>
                    <a:pt x="2096" y="6969"/>
                    <a:pt x="2224" y="6840"/>
                  </a:cubicBezTo>
                  <a:cubicBezTo>
                    <a:pt x="2289" y="6776"/>
                    <a:pt x="2373" y="6744"/>
                    <a:pt x="2457" y="6744"/>
                  </a:cubicBezTo>
                  <a:cubicBezTo>
                    <a:pt x="2542" y="6744"/>
                    <a:pt x="2626" y="6776"/>
                    <a:pt x="2690" y="6840"/>
                  </a:cubicBezTo>
                  <a:lnTo>
                    <a:pt x="4551" y="8702"/>
                  </a:lnTo>
                  <a:cubicBezTo>
                    <a:pt x="4680" y="8830"/>
                    <a:pt x="4680" y="9039"/>
                    <a:pt x="4551" y="9167"/>
                  </a:cubicBezTo>
                  <a:cubicBezTo>
                    <a:pt x="4487" y="9232"/>
                    <a:pt x="4403" y="9264"/>
                    <a:pt x="4319" y="9264"/>
                  </a:cubicBezTo>
                  <a:cubicBezTo>
                    <a:pt x="4234" y="9264"/>
                    <a:pt x="4150" y="9232"/>
                    <a:pt x="4086" y="9167"/>
                  </a:cubicBezTo>
                  <a:lnTo>
                    <a:pt x="2968" y="10284"/>
                  </a:lnTo>
                  <a:lnTo>
                    <a:pt x="3434" y="10749"/>
                  </a:lnTo>
                  <a:cubicBezTo>
                    <a:pt x="3755" y="11070"/>
                    <a:pt x="4176" y="11231"/>
                    <a:pt x="4597" y="11231"/>
                  </a:cubicBezTo>
                  <a:cubicBezTo>
                    <a:pt x="5018" y="11231"/>
                    <a:pt x="5439" y="11070"/>
                    <a:pt x="5760" y="10749"/>
                  </a:cubicBezTo>
                  <a:lnTo>
                    <a:pt x="10910" y="5600"/>
                  </a:lnTo>
                  <a:cubicBezTo>
                    <a:pt x="11551" y="4959"/>
                    <a:pt x="11551" y="3915"/>
                    <a:pt x="10910" y="3274"/>
                  </a:cubicBezTo>
                  <a:lnTo>
                    <a:pt x="8118" y="482"/>
                  </a:lnTo>
                  <a:cubicBezTo>
                    <a:pt x="7798" y="161"/>
                    <a:pt x="7376" y="1"/>
                    <a:pt x="69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4933746" y="2107998"/>
              <a:ext cx="25228" cy="24264"/>
            </a:xfrm>
            <a:custGeom>
              <a:rect b="b" l="l" r="r" t="t"/>
              <a:pathLst>
                <a:path extrusionOk="0" h="680" w="707">
                  <a:moveTo>
                    <a:pt x="706" y="1"/>
                  </a:moveTo>
                  <a:lnTo>
                    <a:pt x="706" y="1"/>
                  </a:lnTo>
                  <a:cubicBezTo>
                    <a:pt x="414" y="68"/>
                    <a:pt x="173" y="147"/>
                    <a:pt x="108" y="206"/>
                  </a:cubicBezTo>
                  <a:cubicBezTo>
                    <a:pt x="1" y="313"/>
                    <a:pt x="1" y="490"/>
                    <a:pt x="109" y="598"/>
                  </a:cubicBezTo>
                  <a:cubicBezTo>
                    <a:pt x="163" y="652"/>
                    <a:pt x="234" y="679"/>
                    <a:pt x="306" y="679"/>
                  </a:cubicBezTo>
                  <a:cubicBezTo>
                    <a:pt x="377" y="679"/>
                    <a:pt x="448" y="652"/>
                    <a:pt x="502" y="599"/>
                  </a:cubicBezTo>
                  <a:cubicBezTo>
                    <a:pt x="560" y="533"/>
                    <a:pt x="640" y="292"/>
                    <a:pt x="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4862916" y="2026927"/>
              <a:ext cx="177128" cy="177128"/>
            </a:xfrm>
            <a:custGeom>
              <a:rect b="b" l="l" r="r" t="t"/>
              <a:pathLst>
                <a:path extrusionOk="0" h="4964" w="4964">
                  <a:moveTo>
                    <a:pt x="3103" y="1533"/>
                  </a:moveTo>
                  <a:cubicBezTo>
                    <a:pt x="3299" y="1533"/>
                    <a:pt x="3456" y="1707"/>
                    <a:pt x="3427" y="1908"/>
                  </a:cubicBezTo>
                  <a:cubicBezTo>
                    <a:pt x="3426" y="1920"/>
                    <a:pt x="3389" y="2177"/>
                    <a:pt x="3321" y="2468"/>
                  </a:cubicBezTo>
                  <a:cubicBezTo>
                    <a:pt x="3184" y="3053"/>
                    <a:pt x="3045" y="3243"/>
                    <a:pt x="2953" y="3335"/>
                  </a:cubicBezTo>
                  <a:cubicBezTo>
                    <a:pt x="2770" y="3518"/>
                    <a:pt x="2530" y="3609"/>
                    <a:pt x="2290" y="3609"/>
                  </a:cubicBezTo>
                  <a:cubicBezTo>
                    <a:pt x="2051" y="3609"/>
                    <a:pt x="1811" y="3518"/>
                    <a:pt x="1629" y="3335"/>
                  </a:cubicBezTo>
                  <a:cubicBezTo>
                    <a:pt x="1264" y="2970"/>
                    <a:pt x="1264" y="2376"/>
                    <a:pt x="1629" y="2011"/>
                  </a:cubicBezTo>
                  <a:cubicBezTo>
                    <a:pt x="1720" y="1919"/>
                    <a:pt x="1911" y="1781"/>
                    <a:pt x="2496" y="1644"/>
                  </a:cubicBezTo>
                  <a:cubicBezTo>
                    <a:pt x="2786" y="1575"/>
                    <a:pt x="3044" y="1538"/>
                    <a:pt x="3055" y="1537"/>
                  </a:cubicBezTo>
                  <a:cubicBezTo>
                    <a:pt x="3071" y="1534"/>
                    <a:pt x="3088" y="1533"/>
                    <a:pt x="3103" y="1533"/>
                  </a:cubicBezTo>
                  <a:close/>
                  <a:moveTo>
                    <a:pt x="2637" y="1"/>
                  </a:moveTo>
                  <a:lnTo>
                    <a:pt x="0" y="2638"/>
                  </a:lnTo>
                  <a:lnTo>
                    <a:pt x="2326" y="4964"/>
                  </a:lnTo>
                  <a:lnTo>
                    <a:pt x="4963" y="2327"/>
                  </a:lnTo>
                  <a:lnTo>
                    <a:pt x="26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35"/>
          <p:cNvGrpSpPr/>
          <p:nvPr/>
        </p:nvGrpSpPr>
        <p:grpSpPr>
          <a:xfrm>
            <a:off x="849317" y="1659616"/>
            <a:ext cx="353783" cy="351747"/>
            <a:chOff x="2704910" y="1951673"/>
            <a:chExt cx="403034" cy="400714"/>
          </a:xfrm>
        </p:grpSpPr>
        <p:sp>
          <p:nvSpPr>
            <p:cNvPr id="453" name="Google Shape;453;p35"/>
            <p:cNvSpPr/>
            <p:nvPr/>
          </p:nvSpPr>
          <p:spPr>
            <a:xfrm>
              <a:off x="2777274" y="1951673"/>
              <a:ext cx="258341" cy="400714"/>
            </a:xfrm>
            <a:custGeom>
              <a:rect b="b" l="l" r="r" t="t"/>
              <a:pathLst>
                <a:path extrusionOk="0" h="11230" w="7240">
                  <a:moveTo>
                    <a:pt x="3291" y="0"/>
                  </a:moveTo>
                  <a:cubicBezTo>
                    <a:pt x="2928" y="0"/>
                    <a:pt x="2633" y="294"/>
                    <a:pt x="2633" y="658"/>
                  </a:cubicBezTo>
                  <a:lnTo>
                    <a:pt x="2633" y="1316"/>
                  </a:lnTo>
                  <a:cubicBezTo>
                    <a:pt x="2633" y="953"/>
                    <a:pt x="2338" y="658"/>
                    <a:pt x="1975" y="658"/>
                  </a:cubicBezTo>
                  <a:cubicBezTo>
                    <a:pt x="1612" y="658"/>
                    <a:pt x="1317" y="953"/>
                    <a:pt x="1317" y="1316"/>
                  </a:cubicBezTo>
                  <a:lnTo>
                    <a:pt x="1317" y="1973"/>
                  </a:lnTo>
                  <a:cubicBezTo>
                    <a:pt x="1317" y="1610"/>
                    <a:pt x="1022" y="1316"/>
                    <a:pt x="659" y="1316"/>
                  </a:cubicBezTo>
                  <a:cubicBezTo>
                    <a:pt x="295" y="1316"/>
                    <a:pt x="1" y="1610"/>
                    <a:pt x="1" y="1973"/>
                  </a:cubicBezTo>
                  <a:lnTo>
                    <a:pt x="1" y="7567"/>
                  </a:lnTo>
                  <a:cubicBezTo>
                    <a:pt x="1" y="8300"/>
                    <a:pt x="326" y="9003"/>
                    <a:pt x="878" y="9479"/>
                  </a:cubicBezTo>
                  <a:lnTo>
                    <a:pt x="878" y="10900"/>
                  </a:lnTo>
                  <a:cubicBezTo>
                    <a:pt x="878" y="11083"/>
                    <a:pt x="1025" y="11230"/>
                    <a:pt x="1208" y="11230"/>
                  </a:cubicBezTo>
                  <a:lnTo>
                    <a:pt x="6033" y="11230"/>
                  </a:lnTo>
                  <a:cubicBezTo>
                    <a:pt x="6214" y="11230"/>
                    <a:pt x="6362" y="11083"/>
                    <a:pt x="6362" y="10900"/>
                  </a:cubicBezTo>
                  <a:lnTo>
                    <a:pt x="6362" y="9479"/>
                  </a:lnTo>
                  <a:cubicBezTo>
                    <a:pt x="6913" y="9003"/>
                    <a:pt x="7239" y="8300"/>
                    <a:pt x="7239" y="7567"/>
                  </a:cubicBezTo>
                  <a:lnTo>
                    <a:pt x="7239" y="4167"/>
                  </a:lnTo>
                  <a:cubicBezTo>
                    <a:pt x="7239" y="3925"/>
                    <a:pt x="7043" y="3728"/>
                    <a:pt x="6800" y="3728"/>
                  </a:cubicBezTo>
                  <a:cubicBezTo>
                    <a:pt x="6315" y="3728"/>
                    <a:pt x="5922" y="4121"/>
                    <a:pt x="5922" y="4606"/>
                  </a:cubicBezTo>
                  <a:lnTo>
                    <a:pt x="5922" y="6470"/>
                  </a:lnTo>
                  <a:cubicBezTo>
                    <a:pt x="5922" y="6652"/>
                    <a:pt x="5776" y="6799"/>
                    <a:pt x="5594" y="6799"/>
                  </a:cubicBezTo>
                  <a:cubicBezTo>
                    <a:pt x="5049" y="6799"/>
                    <a:pt x="4607" y="7242"/>
                    <a:pt x="4607" y="7786"/>
                  </a:cubicBezTo>
                  <a:cubicBezTo>
                    <a:pt x="4607" y="7968"/>
                    <a:pt x="4460" y="8115"/>
                    <a:pt x="4278" y="8115"/>
                  </a:cubicBezTo>
                  <a:cubicBezTo>
                    <a:pt x="4096" y="8115"/>
                    <a:pt x="3949" y="7968"/>
                    <a:pt x="3949" y="7786"/>
                  </a:cubicBezTo>
                  <a:cubicBezTo>
                    <a:pt x="3949" y="6992"/>
                    <a:pt x="4515" y="6327"/>
                    <a:pt x="5265" y="6174"/>
                  </a:cubicBezTo>
                  <a:lnTo>
                    <a:pt x="5265" y="1316"/>
                  </a:lnTo>
                  <a:cubicBezTo>
                    <a:pt x="5265" y="953"/>
                    <a:pt x="4970" y="658"/>
                    <a:pt x="4607" y="658"/>
                  </a:cubicBezTo>
                  <a:cubicBezTo>
                    <a:pt x="4243" y="658"/>
                    <a:pt x="3949" y="953"/>
                    <a:pt x="3949" y="1316"/>
                  </a:cubicBezTo>
                  <a:lnTo>
                    <a:pt x="3949" y="658"/>
                  </a:lnTo>
                  <a:cubicBezTo>
                    <a:pt x="3949" y="294"/>
                    <a:pt x="3654" y="0"/>
                    <a:pt x="3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3058702" y="1982966"/>
              <a:ext cx="49242" cy="164354"/>
            </a:xfrm>
            <a:custGeom>
              <a:rect b="b" l="l" r="r" t="t"/>
              <a:pathLst>
                <a:path extrusionOk="0" h="4606" w="1380">
                  <a:moveTo>
                    <a:pt x="361" y="0"/>
                  </a:moveTo>
                  <a:cubicBezTo>
                    <a:pt x="277" y="0"/>
                    <a:pt x="193" y="33"/>
                    <a:pt x="128" y="97"/>
                  </a:cubicBezTo>
                  <a:cubicBezTo>
                    <a:pt x="0" y="225"/>
                    <a:pt x="0" y="434"/>
                    <a:pt x="128" y="562"/>
                  </a:cubicBezTo>
                  <a:lnTo>
                    <a:pt x="554" y="987"/>
                  </a:lnTo>
                  <a:lnTo>
                    <a:pt x="128" y="1413"/>
                  </a:lnTo>
                  <a:cubicBezTo>
                    <a:pt x="0" y="1541"/>
                    <a:pt x="0" y="1750"/>
                    <a:pt x="128" y="1878"/>
                  </a:cubicBezTo>
                  <a:lnTo>
                    <a:pt x="554" y="2303"/>
                  </a:lnTo>
                  <a:lnTo>
                    <a:pt x="128" y="2728"/>
                  </a:lnTo>
                  <a:cubicBezTo>
                    <a:pt x="0" y="2857"/>
                    <a:pt x="0" y="3065"/>
                    <a:pt x="128" y="3194"/>
                  </a:cubicBezTo>
                  <a:lnTo>
                    <a:pt x="554" y="3619"/>
                  </a:lnTo>
                  <a:lnTo>
                    <a:pt x="128" y="4045"/>
                  </a:lnTo>
                  <a:cubicBezTo>
                    <a:pt x="0" y="4173"/>
                    <a:pt x="0" y="4381"/>
                    <a:pt x="128" y="4510"/>
                  </a:cubicBezTo>
                  <a:cubicBezTo>
                    <a:pt x="193" y="4574"/>
                    <a:pt x="277" y="4606"/>
                    <a:pt x="361" y="4606"/>
                  </a:cubicBezTo>
                  <a:cubicBezTo>
                    <a:pt x="445" y="4606"/>
                    <a:pt x="530" y="4574"/>
                    <a:pt x="594" y="4510"/>
                  </a:cubicBezTo>
                  <a:lnTo>
                    <a:pt x="1251" y="3852"/>
                  </a:lnTo>
                  <a:cubicBezTo>
                    <a:pt x="1380" y="3724"/>
                    <a:pt x="1380" y="3515"/>
                    <a:pt x="1251" y="3387"/>
                  </a:cubicBezTo>
                  <a:lnTo>
                    <a:pt x="826" y="2961"/>
                  </a:lnTo>
                  <a:lnTo>
                    <a:pt x="1251" y="2535"/>
                  </a:lnTo>
                  <a:cubicBezTo>
                    <a:pt x="1380" y="2407"/>
                    <a:pt x="1380" y="2199"/>
                    <a:pt x="1251" y="2071"/>
                  </a:cubicBezTo>
                  <a:lnTo>
                    <a:pt x="826" y="1645"/>
                  </a:lnTo>
                  <a:lnTo>
                    <a:pt x="1251" y="1220"/>
                  </a:lnTo>
                  <a:cubicBezTo>
                    <a:pt x="1380" y="1091"/>
                    <a:pt x="1380" y="883"/>
                    <a:pt x="1251" y="754"/>
                  </a:cubicBezTo>
                  <a:lnTo>
                    <a:pt x="594" y="97"/>
                  </a:lnTo>
                  <a:cubicBezTo>
                    <a:pt x="530" y="33"/>
                    <a:pt x="445" y="0"/>
                    <a:pt x="3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2704910" y="2076883"/>
              <a:ext cx="49313" cy="164389"/>
            </a:xfrm>
            <a:custGeom>
              <a:rect b="b" l="l" r="r" t="t"/>
              <a:pathLst>
                <a:path extrusionOk="0" h="4607" w="1382">
                  <a:moveTo>
                    <a:pt x="1020" y="0"/>
                  </a:moveTo>
                  <a:cubicBezTo>
                    <a:pt x="936" y="0"/>
                    <a:pt x="851" y="32"/>
                    <a:pt x="787" y="96"/>
                  </a:cubicBezTo>
                  <a:lnTo>
                    <a:pt x="129" y="755"/>
                  </a:lnTo>
                  <a:cubicBezTo>
                    <a:pt x="1" y="883"/>
                    <a:pt x="1" y="1092"/>
                    <a:pt x="129" y="1220"/>
                  </a:cubicBezTo>
                  <a:lnTo>
                    <a:pt x="555" y="1645"/>
                  </a:lnTo>
                  <a:lnTo>
                    <a:pt x="129" y="2070"/>
                  </a:lnTo>
                  <a:cubicBezTo>
                    <a:pt x="1" y="2199"/>
                    <a:pt x="1" y="2408"/>
                    <a:pt x="129" y="2536"/>
                  </a:cubicBezTo>
                  <a:lnTo>
                    <a:pt x="555" y="2961"/>
                  </a:lnTo>
                  <a:lnTo>
                    <a:pt x="129" y="3386"/>
                  </a:lnTo>
                  <a:cubicBezTo>
                    <a:pt x="1" y="3515"/>
                    <a:pt x="1" y="3723"/>
                    <a:pt x="129" y="3852"/>
                  </a:cubicBezTo>
                  <a:lnTo>
                    <a:pt x="787" y="4510"/>
                  </a:lnTo>
                  <a:cubicBezTo>
                    <a:pt x="851" y="4574"/>
                    <a:pt x="936" y="4606"/>
                    <a:pt x="1020" y="4606"/>
                  </a:cubicBezTo>
                  <a:cubicBezTo>
                    <a:pt x="1104" y="4606"/>
                    <a:pt x="1189" y="4574"/>
                    <a:pt x="1253" y="4510"/>
                  </a:cubicBezTo>
                  <a:cubicBezTo>
                    <a:pt x="1381" y="4382"/>
                    <a:pt x="1381" y="4173"/>
                    <a:pt x="1253" y="4045"/>
                  </a:cubicBezTo>
                  <a:lnTo>
                    <a:pt x="827" y="3619"/>
                  </a:lnTo>
                  <a:lnTo>
                    <a:pt x="1253" y="3193"/>
                  </a:lnTo>
                  <a:cubicBezTo>
                    <a:pt x="1381" y="3065"/>
                    <a:pt x="1381" y="2857"/>
                    <a:pt x="1253" y="2729"/>
                  </a:cubicBezTo>
                  <a:lnTo>
                    <a:pt x="827" y="2304"/>
                  </a:lnTo>
                  <a:lnTo>
                    <a:pt x="1253" y="1878"/>
                  </a:lnTo>
                  <a:cubicBezTo>
                    <a:pt x="1381" y="1749"/>
                    <a:pt x="1381" y="1541"/>
                    <a:pt x="1253" y="1412"/>
                  </a:cubicBezTo>
                  <a:lnTo>
                    <a:pt x="827" y="987"/>
                  </a:lnTo>
                  <a:lnTo>
                    <a:pt x="1253" y="562"/>
                  </a:lnTo>
                  <a:cubicBezTo>
                    <a:pt x="1381" y="433"/>
                    <a:pt x="1381" y="225"/>
                    <a:pt x="1253" y="96"/>
                  </a:cubicBezTo>
                  <a:cubicBezTo>
                    <a:pt x="1189" y="32"/>
                    <a:pt x="1104" y="0"/>
                    <a:pt x="1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6"/>
          <p:cNvSpPr txBox="1"/>
          <p:nvPr>
            <p:ph idx="1" type="subTitle"/>
          </p:nvPr>
        </p:nvSpPr>
        <p:spPr>
          <a:xfrm flipH="1">
            <a:off x="1134800" y="1399025"/>
            <a:ext cx="2564700" cy="74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Développement de la PoC</a:t>
            </a:r>
            <a:endParaRPr/>
          </a:p>
        </p:txBody>
      </p:sp>
      <p:sp>
        <p:nvSpPr>
          <p:cNvPr id="462" name="Google Shape;462;p36"/>
          <p:cNvSpPr txBox="1"/>
          <p:nvPr>
            <p:ph idx="4" type="subTitle"/>
          </p:nvPr>
        </p:nvSpPr>
        <p:spPr>
          <a:xfrm flipH="1">
            <a:off x="3540450" y="2141813"/>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Création du MVP</a:t>
            </a:r>
            <a:endParaRPr/>
          </a:p>
        </p:txBody>
      </p:sp>
      <p:sp>
        <p:nvSpPr>
          <p:cNvPr id="463" name="Google Shape;463;p36"/>
          <p:cNvSpPr txBox="1"/>
          <p:nvPr>
            <p:ph idx="7" type="subTitle"/>
          </p:nvPr>
        </p:nvSpPr>
        <p:spPr>
          <a:xfrm flipH="1">
            <a:off x="5888850" y="1584713"/>
            <a:ext cx="20631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Modèle IA</a:t>
            </a:r>
            <a:endParaRPr/>
          </a:p>
        </p:txBody>
      </p:sp>
      <p:sp>
        <p:nvSpPr>
          <p:cNvPr id="464" name="Google Shape;464;p36"/>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Objectif</a:t>
            </a:r>
            <a:endParaRPr/>
          </a:p>
        </p:txBody>
      </p:sp>
      <p:sp>
        <p:nvSpPr>
          <p:cNvPr id="465" name="Google Shape;46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36"/>
          <p:cNvSpPr txBox="1"/>
          <p:nvPr/>
        </p:nvSpPr>
        <p:spPr>
          <a:xfrm>
            <a:off x="1409675" y="3942075"/>
            <a:ext cx="61722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3"/>
                </a:solidFill>
                <a:latin typeface="Roboto"/>
                <a:ea typeface="Roboto"/>
                <a:cs typeface="Roboto"/>
                <a:sym typeface="Roboto"/>
              </a:rPr>
              <a:t>OBJECTIF ATTEINT</a:t>
            </a:r>
            <a:endParaRPr b="1" sz="3000">
              <a:solidFill>
                <a:schemeClr val="accent3"/>
              </a:solidFill>
              <a:latin typeface="Roboto"/>
              <a:ea typeface="Roboto"/>
              <a:cs typeface="Roboto"/>
              <a:sym typeface="Roboto"/>
            </a:endParaRPr>
          </a:p>
        </p:txBody>
      </p:sp>
      <p:sp>
        <p:nvSpPr>
          <p:cNvPr id="467" name="Google Shape;467;p36"/>
          <p:cNvSpPr/>
          <p:nvPr/>
        </p:nvSpPr>
        <p:spPr>
          <a:xfrm>
            <a:off x="4352825" y="2513241"/>
            <a:ext cx="285900" cy="135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8" name="Google Shape;468;p36"/>
          <p:cNvSpPr/>
          <p:nvPr/>
        </p:nvSpPr>
        <p:spPr>
          <a:xfrm rot="2700000">
            <a:off x="5773773" y="1502900"/>
            <a:ext cx="285954" cy="2823902"/>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9" name="Google Shape;469;p36"/>
          <p:cNvSpPr/>
          <p:nvPr/>
        </p:nvSpPr>
        <p:spPr>
          <a:xfrm rot="-2700000">
            <a:off x="3090823" y="1886971"/>
            <a:ext cx="285954" cy="2373757"/>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3" name="Shape 473"/>
        <p:cNvGrpSpPr/>
        <p:nvPr/>
      </p:nvGrpSpPr>
      <p:grpSpPr>
        <a:xfrm>
          <a:off x="0" y="0"/>
          <a:ext cx="0" cy="0"/>
          <a:chOff x="0" y="0"/>
          <a:chExt cx="0" cy="0"/>
        </a:xfrm>
      </p:grpSpPr>
      <p:sp>
        <p:nvSpPr>
          <p:cNvPr id="474" name="Google Shape;474;p37"/>
          <p:cNvSpPr txBox="1"/>
          <p:nvPr>
            <p:ph idx="2" type="title"/>
          </p:nvPr>
        </p:nvSpPr>
        <p:spPr>
          <a:xfrm>
            <a:off x="5017150" y="1451000"/>
            <a:ext cx="1371600" cy="951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75" name="Google Shape;475;p37"/>
          <p:cNvSpPr txBox="1"/>
          <p:nvPr>
            <p:ph type="title"/>
          </p:nvPr>
        </p:nvSpPr>
        <p:spPr>
          <a:xfrm>
            <a:off x="2381250" y="2437500"/>
            <a:ext cx="6527100" cy="112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Contexte &amp; analyse du besoin </a:t>
            </a:r>
            <a:endParaRPr sz="2900"/>
          </a:p>
        </p:txBody>
      </p:sp>
      <p:sp>
        <p:nvSpPr>
          <p:cNvPr id="476" name="Google Shape;476;p37"/>
          <p:cNvSpPr/>
          <p:nvPr/>
        </p:nvSpPr>
        <p:spPr>
          <a:xfrm rot="2700000">
            <a:off x="1087365" y="811774"/>
            <a:ext cx="1250393" cy="2346323"/>
          </a:xfrm>
          <a:custGeom>
            <a:rect b="b" l="l" r="r" t="t"/>
            <a:pathLst>
              <a:path extrusionOk="0" h="52087" w="27758">
                <a:moveTo>
                  <a:pt x="17335" y="0"/>
                </a:moveTo>
                <a:cubicBezTo>
                  <a:pt x="17216" y="0"/>
                  <a:pt x="17096" y="3"/>
                  <a:pt x="16976" y="9"/>
                </a:cubicBezTo>
                <a:cubicBezTo>
                  <a:pt x="15127" y="71"/>
                  <a:pt x="13248" y="964"/>
                  <a:pt x="12324" y="2566"/>
                </a:cubicBezTo>
                <a:cubicBezTo>
                  <a:pt x="11276" y="4384"/>
                  <a:pt x="11646" y="6663"/>
                  <a:pt x="12139" y="8697"/>
                </a:cubicBezTo>
                <a:cubicBezTo>
                  <a:pt x="12539" y="10329"/>
                  <a:pt x="12971" y="11931"/>
                  <a:pt x="13464" y="13502"/>
                </a:cubicBezTo>
                <a:cubicBezTo>
                  <a:pt x="14110" y="15567"/>
                  <a:pt x="14850" y="17600"/>
                  <a:pt x="15189" y="19725"/>
                </a:cubicBezTo>
                <a:cubicBezTo>
                  <a:pt x="15528" y="21882"/>
                  <a:pt x="15404" y="24131"/>
                  <a:pt x="14419" y="26041"/>
                </a:cubicBezTo>
                <a:cubicBezTo>
                  <a:pt x="13371" y="28136"/>
                  <a:pt x="11369" y="29615"/>
                  <a:pt x="9335" y="30754"/>
                </a:cubicBezTo>
                <a:cubicBezTo>
                  <a:pt x="7271" y="31894"/>
                  <a:pt x="5084" y="32788"/>
                  <a:pt x="3174" y="34143"/>
                </a:cubicBezTo>
                <a:cubicBezTo>
                  <a:pt x="1911" y="35037"/>
                  <a:pt x="709" y="36207"/>
                  <a:pt x="371" y="37748"/>
                </a:cubicBezTo>
                <a:cubicBezTo>
                  <a:pt x="1" y="39504"/>
                  <a:pt x="987" y="41475"/>
                  <a:pt x="2650" y="42184"/>
                </a:cubicBezTo>
                <a:cubicBezTo>
                  <a:pt x="3302" y="42478"/>
                  <a:pt x="3993" y="42580"/>
                  <a:pt x="4704" y="42580"/>
                </a:cubicBezTo>
                <a:cubicBezTo>
                  <a:pt x="6325" y="42580"/>
                  <a:pt x="8053" y="42049"/>
                  <a:pt x="9676" y="42049"/>
                </a:cubicBezTo>
                <a:cubicBezTo>
                  <a:pt x="10401" y="42049"/>
                  <a:pt x="11105" y="42155"/>
                  <a:pt x="11769" y="42461"/>
                </a:cubicBezTo>
                <a:cubicBezTo>
                  <a:pt x="13648" y="43324"/>
                  <a:pt x="14542" y="45912"/>
                  <a:pt x="13587" y="47760"/>
                </a:cubicBezTo>
                <a:cubicBezTo>
                  <a:pt x="13125" y="48623"/>
                  <a:pt x="12354" y="49516"/>
                  <a:pt x="12755" y="50409"/>
                </a:cubicBezTo>
                <a:cubicBezTo>
                  <a:pt x="12940" y="50810"/>
                  <a:pt x="13371" y="51087"/>
                  <a:pt x="13772" y="51272"/>
                </a:cubicBezTo>
                <a:cubicBezTo>
                  <a:pt x="14924" y="51826"/>
                  <a:pt x="16185" y="52087"/>
                  <a:pt x="17450" y="52087"/>
                </a:cubicBezTo>
                <a:cubicBezTo>
                  <a:pt x="20547" y="52087"/>
                  <a:pt x="23666" y="50521"/>
                  <a:pt x="25263" y="47852"/>
                </a:cubicBezTo>
                <a:cubicBezTo>
                  <a:pt x="26341" y="46035"/>
                  <a:pt x="26772" y="43940"/>
                  <a:pt x="27049" y="41845"/>
                </a:cubicBezTo>
                <a:cubicBezTo>
                  <a:pt x="27573" y="38117"/>
                  <a:pt x="27758" y="34328"/>
                  <a:pt x="27635" y="30539"/>
                </a:cubicBezTo>
                <a:cubicBezTo>
                  <a:pt x="27542" y="27273"/>
                  <a:pt x="27203" y="24008"/>
                  <a:pt x="26187" y="20896"/>
                </a:cubicBezTo>
                <a:cubicBezTo>
                  <a:pt x="25509" y="18770"/>
                  <a:pt x="24523" y="16706"/>
                  <a:pt x="24092" y="14519"/>
                </a:cubicBezTo>
                <a:cubicBezTo>
                  <a:pt x="23691" y="12578"/>
                  <a:pt x="23722" y="10576"/>
                  <a:pt x="23784" y="8573"/>
                </a:cubicBezTo>
                <a:cubicBezTo>
                  <a:pt x="23815" y="6294"/>
                  <a:pt x="26402" y="5462"/>
                  <a:pt x="24646" y="3182"/>
                </a:cubicBezTo>
                <a:cubicBezTo>
                  <a:pt x="24061" y="2412"/>
                  <a:pt x="23168" y="1857"/>
                  <a:pt x="22305" y="1395"/>
                </a:cubicBezTo>
                <a:cubicBezTo>
                  <a:pt x="20748" y="617"/>
                  <a:pt x="19083" y="0"/>
                  <a:pt x="17335" y="0"/>
                </a:cubicBezTo>
                <a:close/>
              </a:path>
            </a:pathLst>
          </a:custGeom>
          <a:gradFill>
            <a:gsLst>
              <a:gs pos="0">
                <a:schemeClr val="accent4"/>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rot="3599926">
            <a:off x="434396" y="3068896"/>
            <a:ext cx="1504434" cy="1366766"/>
          </a:xfrm>
          <a:custGeom>
            <a:rect b="b" l="l" r="r" t="t"/>
            <a:pathLst>
              <a:path extrusionOk="0" h="30340" w="33396">
                <a:moveTo>
                  <a:pt x="19357" y="1"/>
                </a:moveTo>
                <a:cubicBezTo>
                  <a:pt x="19098" y="1"/>
                  <a:pt x="18837" y="23"/>
                  <a:pt x="18577" y="71"/>
                </a:cubicBezTo>
                <a:cubicBezTo>
                  <a:pt x="16667" y="379"/>
                  <a:pt x="15127" y="1981"/>
                  <a:pt x="14387" y="3768"/>
                </a:cubicBezTo>
                <a:cubicBezTo>
                  <a:pt x="13617" y="5586"/>
                  <a:pt x="13525" y="7588"/>
                  <a:pt x="13525" y="9529"/>
                </a:cubicBezTo>
                <a:cubicBezTo>
                  <a:pt x="13555" y="11747"/>
                  <a:pt x="13679" y="13965"/>
                  <a:pt x="14264" y="16091"/>
                </a:cubicBezTo>
                <a:cubicBezTo>
                  <a:pt x="14510" y="16892"/>
                  <a:pt x="14788" y="17785"/>
                  <a:pt x="14387" y="18494"/>
                </a:cubicBezTo>
                <a:cubicBezTo>
                  <a:pt x="14052" y="19075"/>
                  <a:pt x="13376" y="19348"/>
                  <a:pt x="12700" y="19348"/>
                </a:cubicBezTo>
                <a:cubicBezTo>
                  <a:pt x="12445" y="19348"/>
                  <a:pt x="12190" y="19309"/>
                  <a:pt x="11953" y="19233"/>
                </a:cubicBezTo>
                <a:cubicBezTo>
                  <a:pt x="11091" y="18925"/>
                  <a:pt x="10413" y="18278"/>
                  <a:pt x="9735" y="17693"/>
                </a:cubicBezTo>
                <a:cubicBezTo>
                  <a:pt x="8380" y="16430"/>
                  <a:pt x="6839" y="15259"/>
                  <a:pt x="5022" y="14920"/>
                </a:cubicBezTo>
                <a:cubicBezTo>
                  <a:pt x="4734" y="14867"/>
                  <a:pt x="4438" y="14840"/>
                  <a:pt x="4141" y="14840"/>
                </a:cubicBezTo>
                <a:cubicBezTo>
                  <a:pt x="2559" y="14840"/>
                  <a:pt x="940" y="15594"/>
                  <a:pt x="370" y="17046"/>
                </a:cubicBezTo>
                <a:cubicBezTo>
                  <a:pt x="0" y="17908"/>
                  <a:pt x="62" y="18894"/>
                  <a:pt x="339" y="19788"/>
                </a:cubicBezTo>
                <a:cubicBezTo>
                  <a:pt x="863" y="21574"/>
                  <a:pt x="2157" y="23053"/>
                  <a:pt x="3666" y="24131"/>
                </a:cubicBezTo>
                <a:cubicBezTo>
                  <a:pt x="5145" y="25210"/>
                  <a:pt x="6901" y="25949"/>
                  <a:pt x="8626" y="26627"/>
                </a:cubicBezTo>
                <a:cubicBezTo>
                  <a:pt x="12928" y="28338"/>
                  <a:pt x="17812" y="30340"/>
                  <a:pt x="22616" y="30340"/>
                </a:cubicBezTo>
                <a:cubicBezTo>
                  <a:pt x="23867" y="30340"/>
                  <a:pt x="25112" y="30204"/>
                  <a:pt x="26340" y="29892"/>
                </a:cubicBezTo>
                <a:cubicBezTo>
                  <a:pt x="28312" y="29369"/>
                  <a:pt x="30160" y="28383"/>
                  <a:pt x="31639" y="26997"/>
                </a:cubicBezTo>
                <a:cubicBezTo>
                  <a:pt x="32194" y="26473"/>
                  <a:pt x="32717" y="25857"/>
                  <a:pt x="32995" y="25179"/>
                </a:cubicBezTo>
                <a:cubicBezTo>
                  <a:pt x="33395" y="24286"/>
                  <a:pt x="33395" y="23300"/>
                  <a:pt x="33364" y="22345"/>
                </a:cubicBezTo>
                <a:cubicBezTo>
                  <a:pt x="33272" y="21205"/>
                  <a:pt x="33118" y="20065"/>
                  <a:pt x="32532" y="19141"/>
                </a:cubicBezTo>
                <a:cubicBezTo>
                  <a:pt x="31023" y="16615"/>
                  <a:pt x="27110" y="16183"/>
                  <a:pt x="25878" y="13503"/>
                </a:cubicBezTo>
                <a:cubicBezTo>
                  <a:pt x="25262" y="12240"/>
                  <a:pt x="25447" y="10730"/>
                  <a:pt x="25508" y="9344"/>
                </a:cubicBezTo>
                <a:cubicBezTo>
                  <a:pt x="25601" y="7126"/>
                  <a:pt x="25324" y="4815"/>
                  <a:pt x="24153" y="2905"/>
                </a:cubicBezTo>
                <a:cubicBezTo>
                  <a:pt x="23122" y="1250"/>
                  <a:pt x="21277" y="1"/>
                  <a:pt x="19357" y="1"/>
                </a:cubicBezTo>
                <a:close/>
              </a:path>
            </a:pathLst>
          </a:custGeom>
          <a:gradFill>
            <a:gsLst>
              <a:gs pos="0">
                <a:schemeClr val="accent2"/>
              </a:gs>
              <a:gs pos="50000">
                <a:schemeClr val="lt1"/>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rot="-4068285">
            <a:off x="993217" y="905716"/>
            <a:ext cx="966144" cy="819152"/>
          </a:xfrm>
          <a:custGeom>
            <a:rect b="b" l="l" r="r" t="t"/>
            <a:pathLst>
              <a:path extrusionOk="0" h="18184" w="21447">
                <a:moveTo>
                  <a:pt x="14091" y="1"/>
                </a:moveTo>
                <a:cubicBezTo>
                  <a:pt x="13197" y="1"/>
                  <a:pt x="12376" y="691"/>
                  <a:pt x="11650" y="1310"/>
                </a:cubicBezTo>
                <a:cubicBezTo>
                  <a:pt x="10417" y="2388"/>
                  <a:pt x="8939" y="3435"/>
                  <a:pt x="7244" y="3466"/>
                </a:cubicBezTo>
                <a:cubicBezTo>
                  <a:pt x="7225" y="3466"/>
                  <a:pt x="7206" y="3467"/>
                  <a:pt x="7186" y="3467"/>
                </a:cubicBezTo>
                <a:cubicBezTo>
                  <a:pt x="5649" y="3467"/>
                  <a:pt x="4701" y="2262"/>
                  <a:pt x="3301" y="2049"/>
                </a:cubicBezTo>
                <a:cubicBezTo>
                  <a:pt x="3172" y="2028"/>
                  <a:pt x="3050" y="2018"/>
                  <a:pt x="2936" y="2018"/>
                </a:cubicBezTo>
                <a:cubicBezTo>
                  <a:pt x="1" y="2018"/>
                  <a:pt x="1509" y="8605"/>
                  <a:pt x="2161" y="10028"/>
                </a:cubicBezTo>
                <a:cubicBezTo>
                  <a:pt x="2346" y="10398"/>
                  <a:pt x="2562" y="10798"/>
                  <a:pt x="2962" y="10860"/>
                </a:cubicBezTo>
                <a:cubicBezTo>
                  <a:pt x="2981" y="10861"/>
                  <a:pt x="3000" y="10862"/>
                  <a:pt x="3019" y="10862"/>
                </a:cubicBezTo>
                <a:cubicBezTo>
                  <a:pt x="3367" y="10862"/>
                  <a:pt x="3687" y="10602"/>
                  <a:pt x="3979" y="10398"/>
                </a:cubicBezTo>
                <a:cubicBezTo>
                  <a:pt x="4576" y="9986"/>
                  <a:pt x="5287" y="9794"/>
                  <a:pt x="6005" y="9794"/>
                </a:cubicBezTo>
                <a:cubicBezTo>
                  <a:pt x="7433" y="9794"/>
                  <a:pt x="8888" y="10554"/>
                  <a:pt x="9524" y="11846"/>
                </a:cubicBezTo>
                <a:cubicBezTo>
                  <a:pt x="9709" y="12246"/>
                  <a:pt x="9863" y="12677"/>
                  <a:pt x="10171" y="12986"/>
                </a:cubicBezTo>
                <a:cubicBezTo>
                  <a:pt x="10417" y="13170"/>
                  <a:pt x="10695" y="13263"/>
                  <a:pt x="10972" y="13355"/>
                </a:cubicBezTo>
                <a:cubicBezTo>
                  <a:pt x="12204" y="13756"/>
                  <a:pt x="13621" y="14064"/>
                  <a:pt x="14453" y="15080"/>
                </a:cubicBezTo>
                <a:cubicBezTo>
                  <a:pt x="14915" y="15666"/>
                  <a:pt x="15162" y="16405"/>
                  <a:pt x="15624" y="17021"/>
                </a:cubicBezTo>
                <a:cubicBezTo>
                  <a:pt x="16188" y="17767"/>
                  <a:pt x="17148" y="18183"/>
                  <a:pt x="18107" y="18183"/>
                </a:cubicBezTo>
                <a:cubicBezTo>
                  <a:pt x="18614" y="18183"/>
                  <a:pt x="19120" y="18067"/>
                  <a:pt x="19567" y="17822"/>
                </a:cubicBezTo>
                <a:cubicBezTo>
                  <a:pt x="20830" y="17114"/>
                  <a:pt x="21446" y="15388"/>
                  <a:pt x="20923" y="14033"/>
                </a:cubicBezTo>
                <a:cubicBezTo>
                  <a:pt x="20460" y="12893"/>
                  <a:pt x="19382" y="12123"/>
                  <a:pt x="18273" y="11599"/>
                </a:cubicBezTo>
                <a:cubicBezTo>
                  <a:pt x="17164" y="11075"/>
                  <a:pt x="15963" y="10737"/>
                  <a:pt x="14915" y="10090"/>
                </a:cubicBezTo>
                <a:cubicBezTo>
                  <a:pt x="14576" y="9874"/>
                  <a:pt x="14268" y="9658"/>
                  <a:pt x="14083" y="9350"/>
                </a:cubicBezTo>
                <a:cubicBezTo>
                  <a:pt x="13837" y="8981"/>
                  <a:pt x="13775" y="8549"/>
                  <a:pt x="13775" y="8118"/>
                </a:cubicBezTo>
                <a:cubicBezTo>
                  <a:pt x="13806" y="7071"/>
                  <a:pt x="14330" y="6146"/>
                  <a:pt x="14854" y="5253"/>
                </a:cubicBezTo>
                <a:cubicBezTo>
                  <a:pt x="15377" y="4390"/>
                  <a:pt x="15901" y="3466"/>
                  <a:pt x="15993" y="2419"/>
                </a:cubicBezTo>
                <a:cubicBezTo>
                  <a:pt x="16055" y="1402"/>
                  <a:pt x="15501" y="262"/>
                  <a:pt x="14484" y="47"/>
                </a:cubicBezTo>
                <a:cubicBezTo>
                  <a:pt x="14352" y="15"/>
                  <a:pt x="14221" y="1"/>
                  <a:pt x="14091" y="1"/>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rot="-5400000">
            <a:off x="1716399" y="4365618"/>
            <a:ext cx="563499" cy="605754"/>
          </a:xfrm>
          <a:custGeom>
            <a:rect b="b" l="l" r="r" t="t"/>
            <a:pathLst>
              <a:path extrusionOk="0" h="13447" w="12509">
                <a:moveTo>
                  <a:pt x="5194" y="0"/>
                </a:moveTo>
                <a:cubicBezTo>
                  <a:pt x="4109" y="0"/>
                  <a:pt x="3016" y="466"/>
                  <a:pt x="2465" y="1375"/>
                </a:cubicBezTo>
                <a:cubicBezTo>
                  <a:pt x="2188" y="1807"/>
                  <a:pt x="2034" y="2300"/>
                  <a:pt x="1756" y="2762"/>
                </a:cubicBezTo>
                <a:cubicBezTo>
                  <a:pt x="1479" y="3224"/>
                  <a:pt x="1017" y="3563"/>
                  <a:pt x="647" y="3994"/>
                </a:cubicBezTo>
                <a:cubicBezTo>
                  <a:pt x="278" y="4425"/>
                  <a:pt x="0" y="5011"/>
                  <a:pt x="124" y="5534"/>
                </a:cubicBezTo>
                <a:cubicBezTo>
                  <a:pt x="316" y="6194"/>
                  <a:pt x="1048" y="6535"/>
                  <a:pt x="1751" y="6535"/>
                </a:cubicBezTo>
                <a:cubicBezTo>
                  <a:pt x="1836" y="6535"/>
                  <a:pt x="1920" y="6530"/>
                  <a:pt x="2003" y="6520"/>
                </a:cubicBezTo>
                <a:cubicBezTo>
                  <a:pt x="2773" y="6428"/>
                  <a:pt x="3451" y="5996"/>
                  <a:pt x="4159" y="5719"/>
                </a:cubicBezTo>
                <a:cubicBezTo>
                  <a:pt x="4521" y="5577"/>
                  <a:pt x="4931" y="5484"/>
                  <a:pt x="5328" y="5484"/>
                </a:cubicBezTo>
                <a:cubicBezTo>
                  <a:pt x="5708" y="5484"/>
                  <a:pt x="6076" y="5570"/>
                  <a:pt x="6377" y="5781"/>
                </a:cubicBezTo>
                <a:cubicBezTo>
                  <a:pt x="6655" y="5996"/>
                  <a:pt x="6870" y="6335"/>
                  <a:pt x="6994" y="6674"/>
                </a:cubicBezTo>
                <a:cubicBezTo>
                  <a:pt x="7363" y="7537"/>
                  <a:pt x="7363" y="8523"/>
                  <a:pt x="7394" y="9447"/>
                </a:cubicBezTo>
                <a:cubicBezTo>
                  <a:pt x="7394" y="10402"/>
                  <a:pt x="7456" y="11388"/>
                  <a:pt x="7918" y="12219"/>
                </a:cubicBezTo>
                <a:cubicBezTo>
                  <a:pt x="8307" y="12921"/>
                  <a:pt x="9069" y="13447"/>
                  <a:pt x="9834" y="13447"/>
                </a:cubicBezTo>
                <a:cubicBezTo>
                  <a:pt x="9977" y="13447"/>
                  <a:pt x="10119" y="13429"/>
                  <a:pt x="10259" y="13390"/>
                </a:cubicBezTo>
                <a:cubicBezTo>
                  <a:pt x="11307" y="13082"/>
                  <a:pt x="11738" y="11850"/>
                  <a:pt x="11892" y="10771"/>
                </a:cubicBezTo>
                <a:cubicBezTo>
                  <a:pt x="12508" y="6428"/>
                  <a:pt x="10660" y="513"/>
                  <a:pt x="5576" y="20"/>
                </a:cubicBezTo>
                <a:cubicBezTo>
                  <a:pt x="5450" y="7"/>
                  <a:pt x="5322" y="0"/>
                  <a:pt x="5194" y="0"/>
                </a:cubicBezTo>
                <a:close/>
              </a:path>
            </a:pathLst>
          </a:custGeom>
          <a:gradFill>
            <a:gsLst>
              <a:gs pos="0">
                <a:schemeClr val="dk2"/>
              </a:gs>
              <a:gs pos="100000">
                <a:schemeClr val="l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8"/>
          <p:cNvSpPr txBox="1"/>
          <p:nvPr>
            <p:ph idx="1" type="subTitle"/>
          </p:nvPr>
        </p:nvSpPr>
        <p:spPr>
          <a:xfrm>
            <a:off x="1706475" y="1963625"/>
            <a:ext cx="2574300" cy="7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Glucomètre à électrodes</a:t>
            </a:r>
            <a:endParaRPr/>
          </a:p>
        </p:txBody>
      </p:sp>
      <p:sp>
        <p:nvSpPr>
          <p:cNvPr id="486" name="Google Shape;486;p38"/>
          <p:cNvSpPr txBox="1"/>
          <p:nvPr>
            <p:ph idx="2" type="subTitle"/>
          </p:nvPr>
        </p:nvSpPr>
        <p:spPr>
          <a:xfrm>
            <a:off x="5112290" y="2115875"/>
            <a:ext cx="2574300" cy="43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CGM</a:t>
            </a:r>
            <a:endParaRPr/>
          </a:p>
        </p:txBody>
      </p:sp>
      <p:sp>
        <p:nvSpPr>
          <p:cNvPr id="487" name="Google Shape;48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Etat de l’art des systèmes de la glycémie</a:t>
            </a:r>
            <a:endParaRPr/>
          </a:p>
        </p:txBody>
      </p:sp>
      <p:sp>
        <p:nvSpPr>
          <p:cNvPr id="488" name="Google Shape;48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9" name="Google Shape;489;p38"/>
          <p:cNvPicPr preferRelativeResize="0"/>
          <p:nvPr/>
        </p:nvPicPr>
        <p:blipFill>
          <a:blip r:embed="rId3">
            <a:alphaModFix/>
          </a:blip>
          <a:stretch>
            <a:fillRect/>
          </a:stretch>
        </p:blipFill>
        <p:spPr>
          <a:xfrm>
            <a:off x="2258163" y="2819700"/>
            <a:ext cx="1470925" cy="1470925"/>
          </a:xfrm>
          <a:prstGeom prst="rect">
            <a:avLst/>
          </a:prstGeom>
          <a:noFill/>
          <a:ln>
            <a:noFill/>
          </a:ln>
        </p:spPr>
      </p:pic>
      <p:pic>
        <p:nvPicPr>
          <p:cNvPr id="490" name="Google Shape;490;p38"/>
          <p:cNvPicPr preferRelativeResize="0"/>
          <p:nvPr/>
        </p:nvPicPr>
        <p:blipFill>
          <a:blip r:embed="rId4">
            <a:alphaModFix/>
          </a:blip>
          <a:stretch>
            <a:fillRect/>
          </a:stretch>
        </p:blipFill>
        <p:spPr>
          <a:xfrm>
            <a:off x="5204199" y="2884575"/>
            <a:ext cx="2390515" cy="1341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Analyse concurrentielle</a:t>
            </a:r>
            <a:endParaRPr/>
          </a:p>
        </p:txBody>
      </p:sp>
      <p:sp>
        <p:nvSpPr>
          <p:cNvPr id="496" name="Google Shape;49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39"/>
          <p:cNvSpPr txBox="1"/>
          <p:nvPr>
            <p:ph idx="1" type="subTitle"/>
          </p:nvPr>
        </p:nvSpPr>
        <p:spPr>
          <a:xfrm>
            <a:off x="879900" y="1299500"/>
            <a:ext cx="2574300" cy="43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Concurrent direct</a:t>
            </a:r>
            <a:endParaRPr/>
          </a:p>
        </p:txBody>
      </p:sp>
      <p:sp>
        <p:nvSpPr>
          <p:cNvPr id="498" name="Google Shape;498;p39"/>
          <p:cNvSpPr txBox="1"/>
          <p:nvPr>
            <p:ph idx="3" type="subTitle"/>
          </p:nvPr>
        </p:nvSpPr>
        <p:spPr>
          <a:xfrm>
            <a:off x="335875" y="1636175"/>
            <a:ext cx="7895700" cy="13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Levels health</a:t>
            </a:r>
            <a:endParaRPr sz="2300"/>
          </a:p>
          <a:p>
            <a:pPr indent="0" lvl="0" marL="0" rtl="0" algn="ctr">
              <a:spcBef>
                <a:spcPts val="0"/>
              </a:spcBef>
              <a:spcAft>
                <a:spcPts val="0"/>
              </a:spcAft>
              <a:buNone/>
            </a:pPr>
            <a:r>
              <a:t/>
            </a:r>
            <a:endParaRPr sz="2300"/>
          </a:p>
          <a:p>
            <a:pPr indent="-336550" lvl="0" marL="457200" rtl="0" algn="l">
              <a:spcBef>
                <a:spcPts val="0"/>
              </a:spcBef>
              <a:spcAft>
                <a:spcPts val="0"/>
              </a:spcAft>
              <a:buSzPts val="1700"/>
              <a:buChar char="●"/>
            </a:pPr>
            <a:r>
              <a:rPr lang="en" sz="1700"/>
              <a:t>Suivi en temps réel de la glycémie</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Reconnue dans le segment haut de gamme du marché américain</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Défis de notoriété et de pénétration du marché</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Exploration de nouveaux marchés (Ex: Europe)</a:t>
            </a:r>
            <a:endParaRPr sz="1700"/>
          </a:p>
          <a:p>
            <a:pPr indent="0" lvl="0" marL="0" rtl="0" algn="ctr">
              <a:spcBef>
                <a:spcPts val="0"/>
              </a:spcBef>
              <a:spcAft>
                <a:spcPts val="0"/>
              </a:spcAft>
              <a:buNone/>
            </a:pPr>
            <a:r>
              <a:t/>
            </a:r>
            <a:endParaRPr sz="1700"/>
          </a:p>
        </p:txBody>
      </p:sp>
      <p:pic>
        <p:nvPicPr>
          <p:cNvPr id="499" name="Google Shape;499;p39"/>
          <p:cNvPicPr preferRelativeResize="0"/>
          <p:nvPr/>
        </p:nvPicPr>
        <p:blipFill>
          <a:blip r:embed="rId3">
            <a:alphaModFix/>
          </a:blip>
          <a:stretch>
            <a:fillRect/>
          </a:stretch>
        </p:blipFill>
        <p:spPr>
          <a:xfrm>
            <a:off x="5835250" y="1529288"/>
            <a:ext cx="1749600" cy="97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abetes and Metabolism Case Report by Slidesgo">
  <a:themeElements>
    <a:clrScheme name="Simple Light">
      <a:dk1>
        <a:srgbClr val="2A2A2B"/>
      </a:dk1>
      <a:lt1>
        <a:srgbClr val="7957FF"/>
      </a:lt1>
      <a:dk2>
        <a:srgbClr val="DCACFF"/>
      </a:dk2>
      <a:lt2>
        <a:srgbClr val="AD68F3"/>
      </a:lt2>
      <a:accent1>
        <a:srgbClr val="F6C2FB"/>
      </a:accent1>
      <a:accent2>
        <a:srgbClr val="3E1157"/>
      </a:accent2>
      <a:accent3>
        <a:srgbClr val="F1EAF5"/>
      </a:accent3>
      <a:accent4>
        <a:srgbClr val="E7AFDD"/>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